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  <p:sldMasterId id="2147484667" r:id="rId2"/>
  </p:sldMasterIdLst>
  <p:notesMasterIdLst>
    <p:notesMasterId r:id="rId10"/>
  </p:notesMasterIdLst>
  <p:handoutMasterIdLst>
    <p:handoutMasterId r:id="rId11"/>
  </p:handoutMasterIdLst>
  <p:sldIdLst>
    <p:sldId id="649" r:id="rId3"/>
    <p:sldId id="322" r:id="rId4"/>
    <p:sldId id="588" r:id="rId5"/>
    <p:sldId id="291" r:id="rId6"/>
    <p:sldId id="292" r:id="rId7"/>
    <p:sldId id="354" r:id="rId8"/>
    <p:sldId id="389" r:id="rId9"/>
  </p:sldIdLst>
  <p:sldSz cx="12192000" cy="6858000"/>
  <p:notesSz cx="7053263" cy="93091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A9D18E"/>
    <a:srgbClr val="FF9999"/>
    <a:srgbClr val="FFCC00"/>
    <a:srgbClr val="FF99FF"/>
    <a:srgbClr val="B381D9"/>
    <a:srgbClr val="FF6699"/>
    <a:srgbClr val="FFCCFF"/>
    <a:srgbClr val="FF696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2607" autoAdjust="0"/>
  </p:normalViewPr>
  <p:slideViewPr>
    <p:cSldViewPr>
      <p:cViewPr varScale="1">
        <p:scale>
          <a:sx n="152" d="100"/>
          <a:sy n="152" d="100"/>
        </p:scale>
        <p:origin x="2922" y="132"/>
      </p:cViewPr>
      <p:guideLst>
        <p:guide orient="horz" pos="26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5536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5" tIns="46087" rIns="92175" bIns="46087" numCol="1" anchor="t" anchorCtr="0" compatLnSpc="1">
            <a:prstTxWarp prst="textNoShape">
              <a:avLst/>
            </a:prstTxWarp>
          </a:bodyPr>
          <a:lstStyle>
            <a:lvl1pPr defTabSz="92107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ms-BN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728" y="0"/>
            <a:ext cx="3055535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5" tIns="46087" rIns="92175" bIns="46087" numCol="1" anchor="t" anchorCtr="0" compatLnSpc="1">
            <a:prstTxWarp prst="textNoShape">
              <a:avLst/>
            </a:prstTxWarp>
          </a:bodyPr>
          <a:lstStyle>
            <a:lvl1pPr algn="r" defTabSz="92107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ms-BN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148"/>
            <a:ext cx="3055536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5" tIns="46087" rIns="92175" bIns="46087" numCol="1" anchor="b" anchorCtr="0" compatLnSpc="1">
            <a:prstTxWarp prst="textNoShape">
              <a:avLst/>
            </a:prstTxWarp>
          </a:bodyPr>
          <a:lstStyle>
            <a:lvl1pPr defTabSz="92107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ms-BN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728" y="8842148"/>
            <a:ext cx="3055535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75" tIns="46087" rIns="92175" bIns="4608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300">
                <a:latin typeface="Times New Roman" panose="02020603050405020304" pitchFamily="18" charset="0"/>
              </a:defRPr>
            </a:lvl1pPr>
          </a:lstStyle>
          <a:p>
            <a:fld id="{915123FB-16CE-4FD6-8CFB-BD08114F9C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6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55536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8" tIns="45074" rIns="90148" bIns="45074" numCol="1" anchor="t" anchorCtr="0" compatLnSpc="1">
            <a:prstTxWarp prst="textNoShape">
              <a:avLst/>
            </a:prstTxWarp>
          </a:bodyPr>
          <a:lstStyle>
            <a:lvl1pPr defTabSz="9012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s-BN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6081" y="0"/>
            <a:ext cx="3055536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8" tIns="45074" rIns="90148" bIns="45074" numCol="1" anchor="t" anchorCtr="0" compatLnSpc="1">
            <a:prstTxWarp prst="textNoShape">
              <a:avLst/>
            </a:prstTxWarp>
          </a:bodyPr>
          <a:lstStyle>
            <a:lvl1pPr algn="r" defTabSz="9012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s-BN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696913"/>
            <a:ext cx="62071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998" y="4419578"/>
            <a:ext cx="5643269" cy="4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8" tIns="45074" rIns="90148" bIns="450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0652"/>
            <a:ext cx="3055536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8" tIns="45074" rIns="90148" bIns="45074" numCol="1" anchor="b" anchorCtr="0" compatLnSpc="1">
            <a:prstTxWarp prst="textNoShape">
              <a:avLst/>
            </a:prstTxWarp>
          </a:bodyPr>
          <a:lstStyle>
            <a:lvl1pPr defTabSz="90122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ms-BN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6081" y="8840652"/>
            <a:ext cx="3055536" cy="46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148" tIns="45074" rIns="90148" bIns="45074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latin typeface="Times New Roman" panose="02020603050405020304" pitchFamily="18" charset="0"/>
              </a:defRPr>
            </a:lvl1pPr>
          </a:lstStyle>
          <a:p>
            <a:fld id="{C3172A1E-D9F8-4D07-A292-E65FBC262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4F3E50-0ABC-42E7-9878-1C21CE15C91A}" type="slidenum">
              <a:rPr lang="en-US">
                <a:latin typeface="Times New Roman" panose="02020603050405020304" pitchFamily="18" charset="0"/>
              </a:rPr>
              <a:pPr eaLnBrk="1" hangingPunct="1"/>
              <a:t>1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6913"/>
            <a:ext cx="6207125" cy="34925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s-B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4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E7A348-4AF6-4828-8676-A106C874F042}" type="slidenum">
              <a:rPr lang="en-US">
                <a:latin typeface="Times New Roman" panose="02020603050405020304" pitchFamily="18" charset="0"/>
              </a:rPr>
              <a:pPr eaLnBrk="1" hangingPunct="1"/>
              <a:t>2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6913"/>
            <a:ext cx="6207125" cy="34925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s-B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F2188F-22F6-415A-92E2-27C90B7051C0}" type="slidenum">
              <a:rPr 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6913"/>
            <a:ext cx="6207125" cy="34925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s-BN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06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6F94D9-9195-4A30-8BA3-195B47432442}" type="slidenum">
              <a:rPr 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6913"/>
            <a:ext cx="6207125" cy="34925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s-B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119675-462C-46DC-B248-86392E92F515}" type="slidenum">
              <a:rPr lang="en-US">
                <a:latin typeface="Times New Roman" panose="02020603050405020304" pitchFamily="18" charset="0"/>
              </a:rPr>
              <a:pPr eaLnBrk="1" hangingPunct="1"/>
              <a:t>5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6913"/>
            <a:ext cx="6207125" cy="34925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ms-B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5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72A1E-D9F8-4D07-A292-E65FBC262C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39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3" y="3429000"/>
            <a:ext cx="8532447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3" y="4800600"/>
            <a:ext cx="8532447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DB64E-0900-45D0-9CC0-4AEE52496E40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474DDD-3442-4327-A3FA-F74495D0F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834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144FD-A4CC-4A11-8B7E-9B9B7C2F456D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DB3F3-64A4-41A7-9DB1-376FE0F4A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864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847" y="533403"/>
            <a:ext cx="2131646" cy="5592763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6047" y="533403"/>
            <a:ext cx="6213231" cy="5592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2C193-AF95-40BB-B722-C3D61C9E0FF6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B62BF-1362-4351-92EC-C8B4C92981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437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25B7A2-62F3-45FD-A993-759555E8DD82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E7F8A-26C3-4D42-90A2-FAA73BC5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15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8CE24-4F4F-49C2-A524-7E6E8B8CDA0A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8D518-1C65-4733-8F72-595DF36BC1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709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56D6E4-EDCF-4E79-8656-490AB386186A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641C-1871-4AED-B64E-AE98F8E09D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277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A9BA8-A06A-41D2-93AD-C972BAA5052A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0340D-E0C3-418F-A58C-0F2EB1B93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1283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9708F7-E4E6-4814-B910-53540B370B86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9C4CE-BCF4-44A0-B0A1-053E5339A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172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F8881-FA87-4991-9AD9-A833C63FFEE7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C068-E392-4575-835E-71BB3A3F53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998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78B431-1D6E-4358-A9EF-136078CB43B1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A534F-B1D3-47BE-92BF-4DBEDA00EA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36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20591-7A3E-42F1-B34C-A22F20407E25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74AFE-EFF1-4108-8461-0BE5BDD8B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80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CEC64-944A-4341-9888-89BFCB4966FD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C1885-0D92-4F8A-854E-9222239C69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8408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28349-9525-48AB-819D-2393C8941380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B716E-09CD-4EA3-81A1-8E448BB09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09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84FE8-94A7-4E67-B3C4-835B3ACAFF9C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253A-53B4-42ED-B088-2197C6AEF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670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1681F1-0FD2-43D8-BBD8-BB7BD9110149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981F1-9547-48E5-AC40-C5C1782A65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2490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AEC26-16F6-442C-82F2-AB107787FEED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B79F45-9B26-4F42-80A2-662B74AF9B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005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6047" y="1905000"/>
            <a:ext cx="4171461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5076" y="1905000"/>
            <a:ext cx="4173417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BE991-FFDA-4541-9ECE-B2F7AA23B5BD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6290B-EE56-48DC-BA43-E7A816FE61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3341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F0E2-6884-4A3E-A6C4-EB54BF7523E6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415B3-6F5A-4A08-A60D-E3986AC5FF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759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2EEC-7A27-450B-9A17-3BBB94D9D85A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7426B-CF6D-4419-8BDA-E73C1F690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729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465F-73B6-4F24-879D-6A8537583BBC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DE3EF-9920-4D1C-9B1A-011A56127B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064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4" y="273053"/>
            <a:ext cx="68150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7E96-72DD-4679-B35A-6332D709857C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8E8DA-ECF2-4910-8AD2-00431BBEC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825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A6DAF-380D-4513-A651-18F846ECDCB1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B6013-9AE5-4B87-A99E-07E9B30D6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89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6047" y="533400"/>
            <a:ext cx="853244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6047" y="1905000"/>
            <a:ext cx="8532446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6"/>
            <a:ext cx="2844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3E54ACD4-456C-421C-9506-7CA839E0FDF2}" type="datetime4">
              <a:rPr lang="ms-BN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6"/>
            <a:ext cx="3860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6"/>
            <a:ext cx="2844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AB27038C-B3A0-44E5-A0B6-2DBBD676975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4ACD4-456C-421C-9506-7CA839E0FDF2}" type="datetime4">
              <a:rPr lang="ms-BN" smtClean="0"/>
              <a:pPr>
                <a:defRPr/>
              </a:pPr>
              <a:t>13 Mac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038C-B3A0-44E5-A0B6-2DBBD67697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6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ransition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ounded Rectangle 65"/>
          <p:cNvSpPr/>
          <p:nvPr/>
        </p:nvSpPr>
        <p:spPr bwMode="auto">
          <a:xfrm>
            <a:off x="8279168" y="3572812"/>
            <a:ext cx="1281113" cy="704850"/>
          </a:xfrm>
          <a:prstGeom prst="roundRect">
            <a:avLst>
              <a:gd name="adj" fmla="val 8156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>
              <a:latin typeface="ITC Avant Garde Gothic LT" pitchFamily="50" charset="0"/>
            </a:endParaRPr>
          </a:p>
        </p:txBody>
      </p:sp>
      <p:grpSp>
        <p:nvGrpSpPr>
          <p:cNvPr id="76" name="Group 1"/>
          <p:cNvGrpSpPr>
            <a:grpSpLocks/>
          </p:cNvGrpSpPr>
          <p:nvPr/>
        </p:nvGrpSpPr>
        <p:grpSpPr bwMode="auto">
          <a:xfrm>
            <a:off x="4199608" y="5700712"/>
            <a:ext cx="4810125" cy="679450"/>
            <a:chOff x="3125788" y="5721350"/>
            <a:chExt cx="4810125" cy="679450"/>
          </a:xfrm>
        </p:grpSpPr>
        <p:sp>
          <p:nvSpPr>
            <p:cNvPr id="78" name="Rounded Rectangle 77"/>
            <p:cNvSpPr/>
            <p:nvPr/>
          </p:nvSpPr>
          <p:spPr>
            <a:xfrm>
              <a:off x="3125788" y="5721350"/>
              <a:ext cx="1503362" cy="679450"/>
            </a:xfrm>
            <a:prstGeom prst="roundRect">
              <a:avLst>
                <a:gd name="adj" fmla="val 6623"/>
              </a:avLst>
            </a:prstGeom>
            <a:solidFill>
              <a:srgbClr val="92D050"/>
            </a:soli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n-MY" sz="800">
                <a:latin typeface="ITC Avant Garde Gothic LT" pitchFamily="50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4779963" y="5721350"/>
              <a:ext cx="1501775" cy="679450"/>
            </a:xfrm>
            <a:prstGeom prst="roundRect">
              <a:avLst>
                <a:gd name="adj" fmla="val 6623"/>
              </a:avLst>
            </a:prstGeom>
            <a:solidFill>
              <a:srgbClr val="92D050"/>
            </a:soli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n-MY" sz="800">
                <a:latin typeface="ITC Avant Garde Gothic LT" pitchFamily="50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6432550" y="5721350"/>
              <a:ext cx="1503363" cy="679450"/>
            </a:xfrm>
            <a:prstGeom prst="roundRect">
              <a:avLst>
                <a:gd name="adj" fmla="val 6623"/>
              </a:avLst>
            </a:prstGeom>
            <a:solidFill>
              <a:srgbClr val="92D050"/>
            </a:solidFill>
            <a:ln w="317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en-MY" sz="800">
                <a:latin typeface="ITC Avant Garde Gothic LT" pitchFamily="50" charset="0"/>
              </a:endParaRPr>
            </a:p>
          </p:txBody>
        </p:sp>
      </p:grpSp>
      <p:sp>
        <p:nvSpPr>
          <p:cNvPr id="104" name="TextBox 117"/>
          <p:cNvSpPr txBox="1">
            <a:spLocks noChangeArrowheads="1"/>
          </p:cNvSpPr>
          <p:nvPr/>
        </p:nvSpPr>
        <p:spPr bwMode="auto">
          <a:xfrm>
            <a:off x="4244435" y="5748050"/>
            <a:ext cx="14070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KETUA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CAWANGAN </a:t>
            </a:r>
            <a:r>
              <a:rPr lang="en-MY" sz="800" dirty="0" smtClean="0">
                <a:latin typeface="ITC Avant Garde Gothic LT" pitchFamily="50" charset="0"/>
              </a:rPr>
              <a:t>JBS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 smtClean="0">
                <a:latin typeface="ITC Avant Garde Gothic LT" pitchFamily="50" charset="0"/>
              </a:rPr>
              <a:t>DAERAH </a:t>
            </a:r>
            <a:r>
              <a:rPr lang="en-MY" sz="800" dirty="0">
                <a:latin typeface="ITC Avant Garde Gothic LT" pitchFamily="50" charset="0"/>
              </a:rPr>
              <a:t>BELAIT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(KB)</a:t>
            </a:r>
          </a:p>
        </p:txBody>
      </p:sp>
      <p:sp>
        <p:nvSpPr>
          <p:cNvPr id="105" name="TextBox 117"/>
          <p:cNvSpPr txBox="1">
            <a:spLocks noChangeArrowheads="1"/>
          </p:cNvSpPr>
          <p:nvPr/>
        </p:nvSpPr>
        <p:spPr bwMode="auto">
          <a:xfrm>
            <a:off x="5910799" y="5748050"/>
            <a:ext cx="13852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KETUA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CAWANGAN </a:t>
            </a:r>
            <a:r>
              <a:rPr lang="en-MY" sz="800" dirty="0" smtClean="0">
                <a:latin typeface="ITC Avant Garde Gothic LT" pitchFamily="50" charset="0"/>
              </a:rPr>
              <a:t>JBS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 smtClean="0">
                <a:latin typeface="ITC Avant Garde Gothic LT" pitchFamily="50" charset="0"/>
              </a:rPr>
              <a:t>DAERAH </a:t>
            </a:r>
            <a:r>
              <a:rPr lang="en-MY" sz="800" dirty="0">
                <a:latin typeface="ITC Avant Garde Gothic LT" pitchFamily="50" charset="0"/>
              </a:rPr>
              <a:t>TUTONG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(TU)</a:t>
            </a:r>
          </a:p>
        </p:txBody>
      </p:sp>
      <p:sp>
        <p:nvSpPr>
          <p:cNvPr id="106" name="TextBox 117"/>
          <p:cNvSpPr txBox="1">
            <a:spLocks noChangeArrowheads="1"/>
          </p:cNvSpPr>
          <p:nvPr/>
        </p:nvSpPr>
        <p:spPr bwMode="auto">
          <a:xfrm>
            <a:off x="7575297" y="5748050"/>
            <a:ext cx="1358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KETUA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CAWANGAN </a:t>
            </a:r>
            <a:r>
              <a:rPr lang="en-MY" sz="800" dirty="0" smtClean="0">
                <a:latin typeface="ITC Avant Garde Gothic LT" pitchFamily="50" charset="0"/>
              </a:rPr>
              <a:t>JBS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 smtClean="0">
                <a:latin typeface="ITC Avant Garde Gothic LT" pitchFamily="50" charset="0"/>
              </a:rPr>
              <a:t>DAERAH </a:t>
            </a:r>
            <a:r>
              <a:rPr lang="en-MY" sz="800" dirty="0">
                <a:latin typeface="ITC Avant Garde Gothic LT" pitchFamily="50" charset="0"/>
              </a:rPr>
              <a:t>TEMBURONG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(TM)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3560411" y="2901694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800" b="1" dirty="0" smtClean="0">
                <a:latin typeface="ITC Avant Garde Gothic LT" pitchFamily="50" charset="0"/>
              </a:rPr>
              <a:t>TIMBALAN </a:t>
            </a:r>
            <a:r>
              <a:rPr lang="en-MY" sz="800" b="1" dirty="0">
                <a:latin typeface="ITC Avant Garde Gothic LT" pitchFamily="50" charset="0"/>
              </a:rPr>
              <a:t>PENGARAH BELIA </a:t>
            </a:r>
            <a:r>
              <a:rPr lang="en-MY" sz="800" b="1">
                <a:latin typeface="ITC Avant Garde Gothic LT" pitchFamily="50" charset="0"/>
              </a:rPr>
              <a:t>DAN </a:t>
            </a:r>
            <a:r>
              <a:rPr lang="en-MY" sz="800" b="1" smtClean="0">
                <a:latin typeface="ITC Avant Garde Gothic LT" pitchFamily="50" charset="0"/>
              </a:rPr>
              <a:t>SUKAN (DD)</a:t>
            </a:r>
            <a:endParaRPr lang="en-MY" sz="800" b="1" dirty="0">
              <a:latin typeface="ITC Avant Garde Gothic LT" pitchFamily="50" charset="0"/>
            </a:endParaRPr>
          </a:p>
          <a:p>
            <a:pPr algn="ctr"/>
            <a:r>
              <a:rPr lang="en-MY" sz="800" dirty="0">
                <a:latin typeface="ITC Avant Garde Gothic LT" pitchFamily="50" charset="0"/>
              </a:rPr>
              <a:t>Yang </a:t>
            </a:r>
            <a:r>
              <a:rPr lang="en-MY" sz="800" dirty="0" err="1">
                <a:latin typeface="ITC Avant Garde Gothic LT" pitchFamily="50" charset="0"/>
              </a:rPr>
              <a:t>Mulia</a:t>
            </a:r>
            <a:r>
              <a:rPr lang="en-MY" sz="800" dirty="0">
                <a:latin typeface="ITC Avant Garde Gothic LT" pitchFamily="50" charset="0"/>
              </a:rPr>
              <a:t> </a:t>
            </a:r>
            <a:r>
              <a:rPr lang="en-MY" sz="800" dirty="0" err="1" smtClean="0">
                <a:latin typeface="ITC Avant Garde Gothic LT" pitchFamily="50" charset="0"/>
              </a:rPr>
              <a:t>Awang</a:t>
            </a:r>
            <a:r>
              <a:rPr lang="en-MY" sz="800" dirty="0" smtClean="0">
                <a:latin typeface="ITC Avant Garde Gothic LT" pitchFamily="50" charset="0"/>
              </a:rPr>
              <a:t> Haji Mohamad </a:t>
            </a:r>
            <a:r>
              <a:rPr lang="en-MY" sz="800" dirty="0" err="1" smtClean="0">
                <a:latin typeface="ITC Avant Garde Gothic LT" pitchFamily="50" charset="0"/>
              </a:rPr>
              <a:t>Rosfazilah</a:t>
            </a:r>
            <a:r>
              <a:rPr lang="en-MY" sz="800" dirty="0" smtClean="0">
                <a:latin typeface="ITC Avant Garde Gothic LT" pitchFamily="50" charset="0"/>
              </a:rPr>
              <a:t> bin Haji </a:t>
            </a:r>
            <a:r>
              <a:rPr lang="en-MY" sz="800" dirty="0" err="1" smtClean="0">
                <a:latin typeface="ITC Avant Garde Gothic LT" pitchFamily="50" charset="0"/>
              </a:rPr>
              <a:t>Yusly</a:t>
            </a:r>
            <a:endParaRPr lang="en-MY" sz="800" dirty="0">
              <a:latin typeface="ITC Avant Garde Gothic LT" pitchFamily="50" charset="0"/>
            </a:endParaRPr>
          </a:p>
          <a:p>
            <a:pPr algn="ctr"/>
            <a:r>
              <a:rPr lang="en-MY" sz="800" dirty="0">
                <a:latin typeface="ITC Avant Garde Gothic LT" pitchFamily="50" charset="0"/>
              </a:rPr>
              <a:t/>
            </a:r>
            <a:br>
              <a:rPr lang="en-MY" sz="800" dirty="0">
                <a:latin typeface="ITC Avant Garde Gothic LT" pitchFamily="50" charset="0"/>
              </a:rPr>
            </a:b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138" name="Freeform 14"/>
          <p:cNvSpPr>
            <a:spLocks/>
          </p:cNvSpPr>
          <p:nvPr/>
        </p:nvSpPr>
        <p:spPr bwMode="auto">
          <a:xfrm>
            <a:off x="5986862" y="2431733"/>
            <a:ext cx="404899" cy="230271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70" y="7"/>
              </a:cxn>
              <a:cxn ang="0">
                <a:pos x="307" y="24"/>
              </a:cxn>
              <a:cxn ang="0">
                <a:pos x="336" y="60"/>
              </a:cxn>
              <a:cxn ang="0">
                <a:pos x="350" y="120"/>
              </a:cxn>
              <a:cxn ang="0">
                <a:pos x="352" y="164"/>
              </a:cxn>
              <a:cxn ang="0">
                <a:pos x="356" y="164"/>
              </a:cxn>
              <a:cxn ang="0">
                <a:pos x="359" y="162"/>
              </a:cxn>
              <a:cxn ang="0">
                <a:pos x="366" y="165"/>
              </a:cxn>
              <a:cxn ang="0">
                <a:pos x="368" y="176"/>
              </a:cxn>
              <a:cxn ang="0">
                <a:pos x="363" y="202"/>
              </a:cxn>
              <a:cxn ang="0">
                <a:pos x="342" y="239"/>
              </a:cxn>
              <a:cxn ang="0">
                <a:pos x="329" y="238"/>
              </a:cxn>
              <a:cxn ang="0">
                <a:pos x="323" y="271"/>
              </a:cxn>
              <a:cxn ang="0">
                <a:pos x="300" y="303"/>
              </a:cxn>
              <a:cxn ang="0">
                <a:pos x="277" y="320"/>
              </a:cxn>
              <a:cxn ang="0">
                <a:pos x="291" y="347"/>
              </a:cxn>
              <a:cxn ang="0">
                <a:pos x="321" y="377"/>
              </a:cxn>
              <a:cxn ang="0">
                <a:pos x="371" y="396"/>
              </a:cxn>
              <a:cxn ang="0">
                <a:pos x="405" y="401"/>
              </a:cxn>
              <a:cxn ang="0">
                <a:pos x="441" y="438"/>
              </a:cxn>
              <a:cxn ang="0">
                <a:pos x="457" y="490"/>
              </a:cxn>
              <a:cxn ang="0">
                <a:pos x="0" y="491"/>
              </a:cxn>
              <a:cxn ang="0">
                <a:pos x="3" y="468"/>
              </a:cxn>
              <a:cxn ang="0">
                <a:pos x="22" y="428"/>
              </a:cxn>
              <a:cxn ang="0">
                <a:pos x="55" y="400"/>
              </a:cxn>
              <a:cxn ang="0">
                <a:pos x="85" y="396"/>
              </a:cxn>
              <a:cxn ang="0">
                <a:pos x="136" y="377"/>
              </a:cxn>
              <a:cxn ang="0">
                <a:pos x="165" y="347"/>
              </a:cxn>
              <a:cxn ang="0">
                <a:pos x="179" y="320"/>
              </a:cxn>
              <a:cxn ang="0">
                <a:pos x="157" y="303"/>
              </a:cxn>
              <a:cxn ang="0">
                <a:pos x="134" y="271"/>
              </a:cxn>
              <a:cxn ang="0">
                <a:pos x="127" y="238"/>
              </a:cxn>
              <a:cxn ang="0">
                <a:pos x="115" y="239"/>
              </a:cxn>
              <a:cxn ang="0">
                <a:pos x="94" y="202"/>
              </a:cxn>
              <a:cxn ang="0">
                <a:pos x="89" y="176"/>
              </a:cxn>
              <a:cxn ang="0">
                <a:pos x="90" y="165"/>
              </a:cxn>
              <a:cxn ang="0">
                <a:pos x="96" y="162"/>
              </a:cxn>
              <a:cxn ang="0">
                <a:pos x="101" y="164"/>
              </a:cxn>
              <a:cxn ang="0">
                <a:pos x="104" y="153"/>
              </a:cxn>
              <a:cxn ang="0">
                <a:pos x="106" y="120"/>
              </a:cxn>
              <a:cxn ang="0">
                <a:pos x="120" y="60"/>
              </a:cxn>
              <a:cxn ang="0">
                <a:pos x="150" y="24"/>
              </a:cxn>
              <a:cxn ang="0">
                <a:pos x="185" y="7"/>
              </a:cxn>
              <a:cxn ang="0">
                <a:pos x="216" y="0"/>
              </a:cxn>
            </a:cxnLst>
            <a:rect l="0" t="0" r="r" b="b"/>
            <a:pathLst>
              <a:path w="457" h="491">
                <a:moveTo>
                  <a:pt x="216" y="0"/>
                </a:moveTo>
                <a:lnTo>
                  <a:pt x="240" y="0"/>
                </a:lnTo>
                <a:lnTo>
                  <a:pt x="254" y="2"/>
                </a:lnTo>
                <a:lnTo>
                  <a:pt x="270" y="7"/>
                </a:lnTo>
                <a:lnTo>
                  <a:pt x="289" y="14"/>
                </a:lnTo>
                <a:lnTo>
                  <a:pt x="307" y="24"/>
                </a:lnTo>
                <a:lnTo>
                  <a:pt x="323" y="40"/>
                </a:lnTo>
                <a:lnTo>
                  <a:pt x="336" y="60"/>
                </a:lnTo>
                <a:lnTo>
                  <a:pt x="345" y="86"/>
                </a:lnTo>
                <a:lnTo>
                  <a:pt x="350" y="120"/>
                </a:lnTo>
                <a:lnTo>
                  <a:pt x="350" y="153"/>
                </a:lnTo>
                <a:lnTo>
                  <a:pt x="352" y="164"/>
                </a:lnTo>
                <a:lnTo>
                  <a:pt x="352" y="167"/>
                </a:lnTo>
                <a:lnTo>
                  <a:pt x="356" y="164"/>
                </a:lnTo>
                <a:lnTo>
                  <a:pt x="357" y="164"/>
                </a:lnTo>
                <a:lnTo>
                  <a:pt x="359" y="162"/>
                </a:lnTo>
                <a:lnTo>
                  <a:pt x="363" y="162"/>
                </a:lnTo>
                <a:lnTo>
                  <a:pt x="366" y="165"/>
                </a:lnTo>
                <a:lnTo>
                  <a:pt x="368" y="169"/>
                </a:lnTo>
                <a:lnTo>
                  <a:pt x="368" y="176"/>
                </a:lnTo>
                <a:lnTo>
                  <a:pt x="366" y="188"/>
                </a:lnTo>
                <a:lnTo>
                  <a:pt x="363" y="202"/>
                </a:lnTo>
                <a:lnTo>
                  <a:pt x="349" y="231"/>
                </a:lnTo>
                <a:lnTo>
                  <a:pt x="342" y="239"/>
                </a:lnTo>
                <a:lnTo>
                  <a:pt x="335" y="243"/>
                </a:lnTo>
                <a:lnTo>
                  <a:pt x="329" y="238"/>
                </a:lnTo>
                <a:lnTo>
                  <a:pt x="326" y="253"/>
                </a:lnTo>
                <a:lnTo>
                  <a:pt x="323" y="271"/>
                </a:lnTo>
                <a:lnTo>
                  <a:pt x="316" y="287"/>
                </a:lnTo>
                <a:lnTo>
                  <a:pt x="300" y="303"/>
                </a:lnTo>
                <a:lnTo>
                  <a:pt x="291" y="310"/>
                </a:lnTo>
                <a:lnTo>
                  <a:pt x="277" y="320"/>
                </a:lnTo>
                <a:lnTo>
                  <a:pt x="282" y="333"/>
                </a:lnTo>
                <a:lnTo>
                  <a:pt x="291" y="347"/>
                </a:lnTo>
                <a:lnTo>
                  <a:pt x="303" y="361"/>
                </a:lnTo>
                <a:lnTo>
                  <a:pt x="321" y="377"/>
                </a:lnTo>
                <a:lnTo>
                  <a:pt x="343" y="387"/>
                </a:lnTo>
                <a:lnTo>
                  <a:pt x="371" y="396"/>
                </a:lnTo>
                <a:lnTo>
                  <a:pt x="380" y="396"/>
                </a:lnTo>
                <a:lnTo>
                  <a:pt x="405" y="401"/>
                </a:lnTo>
                <a:lnTo>
                  <a:pt x="425" y="417"/>
                </a:lnTo>
                <a:lnTo>
                  <a:pt x="441" y="438"/>
                </a:lnTo>
                <a:lnTo>
                  <a:pt x="453" y="463"/>
                </a:lnTo>
                <a:lnTo>
                  <a:pt x="457" y="490"/>
                </a:lnTo>
                <a:lnTo>
                  <a:pt x="457" y="491"/>
                </a:lnTo>
                <a:lnTo>
                  <a:pt x="0" y="491"/>
                </a:lnTo>
                <a:lnTo>
                  <a:pt x="0" y="490"/>
                </a:lnTo>
                <a:lnTo>
                  <a:pt x="3" y="468"/>
                </a:lnTo>
                <a:lnTo>
                  <a:pt x="10" y="447"/>
                </a:lnTo>
                <a:lnTo>
                  <a:pt x="22" y="428"/>
                </a:lnTo>
                <a:lnTo>
                  <a:pt x="36" y="410"/>
                </a:lnTo>
                <a:lnTo>
                  <a:pt x="55" y="400"/>
                </a:lnTo>
                <a:lnTo>
                  <a:pt x="76" y="396"/>
                </a:lnTo>
                <a:lnTo>
                  <a:pt x="85" y="396"/>
                </a:lnTo>
                <a:lnTo>
                  <a:pt x="113" y="387"/>
                </a:lnTo>
                <a:lnTo>
                  <a:pt x="136" y="377"/>
                </a:lnTo>
                <a:lnTo>
                  <a:pt x="153" y="361"/>
                </a:lnTo>
                <a:lnTo>
                  <a:pt x="165" y="347"/>
                </a:lnTo>
                <a:lnTo>
                  <a:pt x="174" y="333"/>
                </a:lnTo>
                <a:lnTo>
                  <a:pt x="179" y="320"/>
                </a:lnTo>
                <a:lnTo>
                  <a:pt x="165" y="310"/>
                </a:lnTo>
                <a:lnTo>
                  <a:pt x="157" y="303"/>
                </a:lnTo>
                <a:lnTo>
                  <a:pt x="141" y="287"/>
                </a:lnTo>
                <a:lnTo>
                  <a:pt x="134" y="271"/>
                </a:lnTo>
                <a:lnTo>
                  <a:pt x="131" y="253"/>
                </a:lnTo>
                <a:lnTo>
                  <a:pt x="127" y="238"/>
                </a:lnTo>
                <a:lnTo>
                  <a:pt x="122" y="243"/>
                </a:lnTo>
                <a:lnTo>
                  <a:pt x="115" y="239"/>
                </a:lnTo>
                <a:lnTo>
                  <a:pt x="108" y="231"/>
                </a:lnTo>
                <a:lnTo>
                  <a:pt x="94" y="202"/>
                </a:lnTo>
                <a:lnTo>
                  <a:pt x="90" y="188"/>
                </a:lnTo>
                <a:lnTo>
                  <a:pt x="89" y="176"/>
                </a:lnTo>
                <a:lnTo>
                  <a:pt x="89" y="169"/>
                </a:lnTo>
                <a:lnTo>
                  <a:pt x="90" y="165"/>
                </a:lnTo>
                <a:lnTo>
                  <a:pt x="94" y="162"/>
                </a:lnTo>
                <a:lnTo>
                  <a:pt x="96" y="162"/>
                </a:lnTo>
                <a:lnTo>
                  <a:pt x="99" y="164"/>
                </a:lnTo>
                <a:lnTo>
                  <a:pt x="101" y="164"/>
                </a:lnTo>
                <a:lnTo>
                  <a:pt x="104" y="167"/>
                </a:lnTo>
                <a:lnTo>
                  <a:pt x="104" y="153"/>
                </a:lnTo>
                <a:lnTo>
                  <a:pt x="106" y="139"/>
                </a:lnTo>
                <a:lnTo>
                  <a:pt x="106" y="120"/>
                </a:lnTo>
                <a:lnTo>
                  <a:pt x="111" y="86"/>
                </a:lnTo>
                <a:lnTo>
                  <a:pt x="120" y="60"/>
                </a:lnTo>
                <a:lnTo>
                  <a:pt x="134" y="40"/>
                </a:lnTo>
                <a:lnTo>
                  <a:pt x="150" y="24"/>
                </a:lnTo>
                <a:lnTo>
                  <a:pt x="167" y="14"/>
                </a:lnTo>
                <a:lnTo>
                  <a:pt x="185" y="7"/>
                </a:lnTo>
                <a:lnTo>
                  <a:pt x="202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>
              <a:latin typeface="ITC Avant Garde Gothic LT" pitchFamily="50" charset="0"/>
            </a:endParaRPr>
          </a:p>
        </p:txBody>
      </p:sp>
      <p:sp>
        <p:nvSpPr>
          <p:cNvPr id="141" name="Rounded Rectangle 140"/>
          <p:cNvSpPr/>
          <p:nvPr/>
        </p:nvSpPr>
        <p:spPr bwMode="auto">
          <a:xfrm>
            <a:off x="2883203" y="4494956"/>
            <a:ext cx="1278566" cy="700086"/>
          </a:xfrm>
          <a:prstGeom prst="roundRect">
            <a:avLst>
              <a:gd name="adj" fmla="val 815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5585872" y="4494956"/>
            <a:ext cx="1206200" cy="700086"/>
          </a:xfrm>
          <a:prstGeom prst="roundRect">
            <a:avLst>
              <a:gd name="adj" fmla="val 815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142" name="Rounded Rectangle 141"/>
          <p:cNvSpPr/>
          <p:nvPr/>
        </p:nvSpPr>
        <p:spPr bwMode="auto">
          <a:xfrm>
            <a:off x="4244435" y="4494956"/>
            <a:ext cx="1269288" cy="700086"/>
          </a:xfrm>
          <a:prstGeom prst="roundRect">
            <a:avLst>
              <a:gd name="adj" fmla="val 815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147" name="TextBox 117"/>
          <p:cNvSpPr txBox="1">
            <a:spLocks noChangeArrowheads="1"/>
          </p:cNvSpPr>
          <p:nvPr/>
        </p:nvSpPr>
        <p:spPr bwMode="auto">
          <a:xfrm>
            <a:off x="2893471" y="4614167"/>
            <a:ext cx="1268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KETUA PEGAWAI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BELIA DAN SUKAN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(CY)</a:t>
            </a: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149" name="TextBox 117"/>
          <p:cNvSpPr txBox="1">
            <a:spLocks noChangeArrowheads="1"/>
          </p:cNvSpPr>
          <p:nvPr/>
        </p:nvSpPr>
        <p:spPr bwMode="auto">
          <a:xfrm>
            <a:off x="4261604" y="4614167"/>
            <a:ext cx="1252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KETUA PEGAWAI    BELIA DAN SUKAN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(CS)</a:t>
            </a: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144" name="Rounded Rectangle 143"/>
          <p:cNvSpPr/>
          <p:nvPr/>
        </p:nvSpPr>
        <p:spPr bwMode="auto">
          <a:xfrm>
            <a:off x="6884920" y="4494956"/>
            <a:ext cx="1317429" cy="700086"/>
          </a:xfrm>
          <a:prstGeom prst="roundRect">
            <a:avLst>
              <a:gd name="adj" fmla="val 815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145" name="Rounded Rectangle 144"/>
          <p:cNvSpPr/>
          <p:nvPr/>
        </p:nvSpPr>
        <p:spPr bwMode="auto">
          <a:xfrm>
            <a:off x="8285014" y="4494956"/>
            <a:ext cx="1275267" cy="700086"/>
          </a:xfrm>
          <a:prstGeom prst="roundRect">
            <a:avLst>
              <a:gd name="adj" fmla="val 815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150" name="TextBox 117"/>
          <p:cNvSpPr txBox="1">
            <a:spLocks noChangeArrowheads="1"/>
          </p:cNvSpPr>
          <p:nvPr/>
        </p:nvSpPr>
        <p:spPr bwMode="auto">
          <a:xfrm>
            <a:off x="5580213" y="4614167"/>
            <a:ext cx="1223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KETUA PEGAWAI BELIA DAN SUKAN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(CF)</a:t>
            </a: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151" name="TextBox 117"/>
          <p:cNvSpPr txBox="1">
            <a:spLocks noChangeArrowheads="1"/>
          </p:cNvSpPr>
          <p:nvPr/>
        </p:nvSpPr>
        <p:spPr bwMode="auto">
          <a:xfrm>
            <a:off x="7111256" y="4614167"/>
            <a:ext cx="944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PEGAWAI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PERUBATAN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(CM)</a:t>
            </a:r>
            <a:endParaRPr lang="en-MY" sz="800" dirty="0">
              <a:latin typeface="ITC Avant Garde Gothic LT" pitchFamily="50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6603408" y="5358759"/>
            <a:ext cx="3605066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941460" y="5518196"/>
            <a:ext cx="3372536" cy="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>
            <a:off x="6189002" y="1928834"/>
            <a:ext cx="618" cy="173956"/>
          </a:xfrm>
          <a:prstGeom prst="straightConnector1">
            <a:avLst/>
          </a:prstGeom>
          <a:ln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 bwMode="auto">
          <a:xfrm>
            <a:off x="1537652" y="3561424"/>
            <a:ext cx="1265001" cy="700086"/>
          </a:xfrm>
          <a:prstGeom prst="roundRect">
            <a:avLst>
              <a:gd name="adj" fmla="val 8156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2880772" y="3561424"/>
            <a:ext cx="1282700" cy="700087"/>
          </a:xfrm>
          <a:prstGeom prst="roundRect">
            <a:avLst>
              <a:gd name="adj" fmla="val 8156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244435" y="3561424"/>
            <a:ext cx="1270000" cy="690562"/>
          </a:xfrm>
          <a:prstGeom prst="roundRect">
            <a:avLst>
              <a:gd name="adj" fmla="val 8156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>
              <a:latin typeface="ITC Avant Garde Gothic LT" pitchFamily="50" charset="0"/>
            </a:endParaRPr>
          </a:p>
        </p:txBody>
      </p:sp>
      <p:sp>
        <p:nvSpPr>
          <p:cNvPr id="52" name="TextBox 117"/>
          <p:cNvSpPr txBox="1">
            <a:spLocks noChangeArrowheads="1"/>
          </p:cNvSpPr>
          <p:nvPr/>
        </p:nvSpPr>
        <p:spPr bwMode="auto">
          <a:xfrm>
            <a:off x="8285014" y="3632850"/>
            <a:ext cx="13199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BAHAGIAN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LATIHAN DAN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PUSAT SUMBER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(HRD)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5585872" y="3561424"/>
            <a:ext cx="1206200" cy="711200"/>
          </a:xfrm>
          <a:prstGeom prst="roundRect">
            <a:avLst>
              <a:gd name="adj" fmla="val 8156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54" name="TextBox 119"/>
          <p:cNvSpPr txBox="1">
            <a:spLocks noChangeArrowheads="1"/>
          </p:cNvSpPr>
          <p:nvPr/>
        </p:nvSpPr>
        <p:spPr bwMode="auto">
          <a:xfrm>
            <a:off x="2827635" y="3742190"/>
            <a:ext cx="13747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BAHAGIAN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BELIA</a:t>
            </a:r>
          </a:p>
        </p:txBody>
      </p:sp>
      <p:sp>
        <p:nvSpPr>
          <p:cNvPr id="55" name="TextBox 120"/>
          <p:cNvSpPr txBox="1">
            <a:spLocks noChangeArrowheads="1"/>
          </p:cNvSpPr>
          <p:nvPr/>
        </p:nvSpPr>
        <p:spPr bwMode="auto">
          <a:xfrm>
            <a:off x="4272398" y="3737428"/>
            <a:ext cx="1193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BAHAGIAN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SUKAN</a:t>
            </a: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4941459" y="5515712"/>
            <a:ext cx="3308" cy="18834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6606716" y="5363887"/>
            <a:ext cx="0" cy="34016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313996" y="5515712"/>
            <a:ext cx="3308" cy="18834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19"/>
          <p:cNvSpPr txBox="1">
            <a:spLocks noChangeArrowheads="1"/>
          </p:cNvSpPr>
          <p:nvPr/>
        </p:nvSpPr>
        <p:spPr bwMode="auto">
          <a:xfrm>
            <a:off x="1481687" y="3680635"/>
            <a:ext cx="137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BAHAGIAN PENTADBIRAN DAN KEWANGAN</a:t>
            </a:r>
          </a:p>
        </p:txBody>
      </p:sp>
      <p:sp>
        <p:nvSpPr>
          <p:cNvPr id="93" name="Rounded Rectangle 92"/>
          <p:cNvSpPr/>
          <p:nvPr/>
        </p:nvSpPr>
        <p:spPr bwMode="auto">
          <a:xfrm>
            <a:off x="6884920" y="3561424"/>
            <a:ext cx="1317429" cy="704850"/>
          </a:xfrm>
          <a:prstGeom prst="roundRect">
            <a:avLst>
              <a:gd name="adj" fmla="val 8156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MY" sz="800" dirty="0">
                <a:solidFill>
                  <a:schemeClr val="tx1"/>
                </a:solidFill>
                <a:latin typeface="ITC Avant Garde Gothic LT" pitchFamily="50" charset="0"/>
              </a:rPr>
              <a:t>BAHAGIAN PERUBATAN DAN PENYELIDIKAN </a:t>
            </a:r>
          </a:p>
          <a:p>
            <a:pPr algn="ctr"/>
            <a:r>
              <a:rPr lang="en-MY" sz="800" dirty="0">
                <a:solidFill>
                  <a:schemeClr val="tx1"/>
                </a:solidFill>
                <a:latin typeface="ITC Avant Garde Gothic LT" pitchFamily="50" charset="0"/>
              </a:rPr>
              <a:t>SUKAN (SMRC)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10208471" y="3285793"/>
            <a:ext cx="0" cy="2067839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3560411" y="1515594"/>
            <a:ext cx="525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800" b="1" dirty="0" smtClean="0">
                <a:latin typeface="ITC Avant Garde Gothic LT" pitchFamily="50" charset="0"/>
              </a:rPr>
              <a:t>PENGARAH </a:t>
            </a:r>
            <a:r>
              <a:rPr lang="en-MY" sz="800" b="1" dirty="0">
                <a:latin typeface="ITC Avant Garde Gothic LT" pitchFamily="50" charset="0"/>
              </a:rPr>
              <a:t>BELIA DAN </a:t>
            </a:r>
            <a:r>
              <a:rPr lang="en-MY" sz="800" b="1" dirty="0" smtClean="0">
                <a:latin typeface="ITC Avant Garde Gothic LT" pitchFamily="50" charset="0"/>
              </a:rPr>
              <a:t>SUKAN (D) </a:t>
            </a:r>
            <a:r>
              <a:rPr lang="en-MY" sz="800" dirty="0">
                <a:latin typeface="ITC Avant Garde Gothic LT" pitchFamily="50" charset="0"/>
              </a:rPr>
              <a:t/>
            </a:r>
            <a:br>
              <a:rPr lang="en-MY" sz="800" dirty="0">
                <a:latin typeface="ITC Avant Garde Gothic LT" pitchFamily="50" charset="0"/>
              </a:rPr>
            </a:br>
            <a:r>
              <a:rPr lang="en-MY" sz="800" dirty="0">
                <a:latin typeface="ITC Avant Garde Gothic LT" pitchFamily="50" charset="0"/>
              </a:rPr>
              <a:t>Yang </a:t>
            </a:r>
            <a:r>
              <a:rPr lang="en-MY" sz="800" dirty="0" err="1">
                <a:latin typeface="ITC Avant Garde Gothic LT" pitchFamily="50" charset="0"/>
              </a:rPr>
              <a:t>Mulia</a:t>
            </a:r>
            <a:r>
              <a:rPr lang="en-MY" sz="800" dirty="0">
                <a:latin typeface="ITC Avant Garde Gothic LT" pitchFamily="50" charset="0"/>
              </a:rPr>
              <a:t> </a:t>
            </a:r>
            <a:r>
              <a:rPr lang="en-MY" sz="800" dirty="0" err="1" smtClean="0">
                <a:latin typeface="ITC Avant Garde Gothic LT" pitchFamily="50" charset="0"/>
              </a:rPr>
              <a:t>Dayang</a:t>
            </a:r>
            <a:r>
              <a:rPr lang="en-MY" sz="800" dirty="0" smtClean="0">
                <a:latin typeface="ITC Avant Garde Gothic LT" pitchFamily="50" charset="0"/>
              </a:rPr>
              <a:t> </a:t>
            </a:r>
            <a:r>
              <a:rPr lang="en-MY" sz="800" dirty="0" err="1" smtClean="0">
                <a:latin typeface="ITC Avant Garde Gothic LT" pitchFamily="50" charset="0"/>
              </a:rPr>
              <a:t>Umi</a:t>
            </a:r>
            <a:r>
              <a:rPr lang="en-MY" sz="800" dirty="0" smtClean="0">
                <a:latin typeface="ITC Avant Garde Gothic LT" pitchFamily="50" charset="0"/>
              </a:rPr>
              <a:t> </a:t>
            </a:r>
            <a:r>
              <a:rPr lang="en-MY" sz="800" dirty="0" err="1" smtClean="0">
                <a:latin typeface="ITC Avant Garde Gothic LT" pitchFamily="50" charset="0"/>
              </a:rPr>
              <a:t>Kalthum</a:t>
            </a:r>
            <a:r>
              <a:rPr lang="en-MY" sz="800" dirty="0" smtClean="0">
                <a:latin typeface="ITC Avant Garde Gothic LT" pitchFamily="50" charset="0"/>
              </a:rPr>
              <a:t> </a:t>
            </a:r>
            <a:r>
              <a:rPr lang="en-MY" sz="800" dirty="0" err="1" smtClean="0">
                <a:latin typeface="ITC Avant Garde Gothic LT" pitchFamily="50" charset="0"/>
              </a:rPr>
              <a:t>binti</a:t>
            </a:r>
            <a:r>
              <a:rPr lang="en-MY" sz="800" dirty="0" smtClean="0">
                <a:latin typeface="ITC Avant Garde Gothic LT" pitchFamily="50" charset="0"/>
              </a:rPr>
              <a:t> Haji Abdul Karim</a:t>
            </a: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137" name="Freeform 14"/>
          <p:cNvSpPr>
            <a:spLocks/>
          </p:cNvSpPr>
          <p:nvPr/>
        </p:nvSpPr>
        <p:spPr bwMode="auto">
          <a:xfrm>
            <a:off x="5986862" y="793132"/>
            <a:ext cx="404899" cy="434454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70" y="7"/>
              </a:cxn>
              <a:cxn ang="0">
                <a:pos x="307" y="24"/>
              </a:cxn>
              <a:cxn ang="0">
                <a:pos x="336" y="60"/>
              </a:cxn>
              <a:cxn ang="0">
                <a:pos x="350" y="120"/>
              </a:cxn>
              <a:cxn ang="0">
                <a:pos x="352" y="164"/>
              </a:cxn>
              <a:cxn ang="0">
                <a:pos x="356" y="164"/>
              </a:cxn>
              <a:cxn ang="0">
                <a:pos x="359" y="162"/>
              </a:cxn>
              <a:cxn ang="0">
                <a:pos x="366" y="165"/>
              </a:cxn>
              <a:cxn ang="0">
                <a:pos x="368" y="176"/>
              </a:cxn>
              <a:cxn ang="0">
                <a:pos x="363" y="202"/>
              </a:cxn>
              <a:cxn ang="0">
                <a:pos x="342" y="239"/>
              </a:cxn>
              <a:cxn ang="0">
                <a:pos x="329" y="238"/>
              </a:cxn>
              <a:cxn ang="0">
                <a:pos x="323" y="271"/>
              </a:cxn>
              <a:cxn ang="0">
                <a:pos x="300" y="303"/>
              </a:cxn>
              <a:cxn ang="0">
                <a:pos x="277" y="320"/>
              </a:cxn>
              <a:cxn ang="0">
                <a:pos x="291" y="347"/>
              </a:cxn>
              <a:cxn ang="0">
                <a:pos x="321" y="377"/>
              </a:cxn>
              <a:cxn ang="0">
                <a:pos x="371" y="396"/>
              </a:cxn>
              <a:cxn ang="0">
                <a:pos x="405" y="401"/>
              </a:cxn>
              <a:cxn ang="0">
                <a:pos x="441" y="438"/>
              </a:cxn>
              <a:cxn ang="0">
                <a:pos x="457" y="490"/>
              </a:cxn>
              <a:cxn ang="0">
                <a:pos x="0" y="491"/>
              </a:cxn>
              <a:cxn ang="0">
                <a:pos x="3" y="468"/>
              </a:cxn>
              <a:cxn ang="0">
                <a:pos x="22" y="428"/>
              </a:cxn>
              <a:cxn ang="0">
                <a:pos x="55" y="400"/>
              </a:cxn>
              <a:cxn ang="0">
                <a:pos x="85" y="396"/>
              </a:cxn>
              <a:cxn ang="0">
                <a:pos x="136" y="377"/>
              </a:cxn>
              <a:cxn ang="0">
                <a:pos x="165" y="347"/>
              </a:cxn>
              <a:cxn ang="0">
                <a:pos x="179" y="320"/>
              </a:cxn>
              <a:cxn ang="0">
                <a:pos x="157" y="303"/>
              </a:cxn>
              <a:cxn ang="0">
                <a:pos x="134" y="271"/>
              </a:cxn>
              <a:cxn ang="0">
                <a:pos x="127" y="238"/>
              </a:cxn>
              <a:cxn ang="0">
                <a:pos x="115" y="239"/>
              </a:cxn>
              <a:cxn ang="0">
                <a:pos x="94" y="202"/>
              </a:cxn>
              <a:cxn ang="0">
                <a:pos x="89" y="176"/>
              </a:cxn>
              <a:cxn ang="0">
                <a:pos x="90" y="165"/>
              </a:cxn>
              <a:cxn ang="0">
                <a:pos x="96" y="162"/>
              </a:cxn>
              <a:cxn ang="0">
                <a:pos x="101" y="164"/>
              </a:cxn>
              <a:cxn ang="0">
                <a:pos x="104" y="153"/>
              </a:cxn>
              <a:cxn ang="0">
                <a:pos x="106" y="120"/>
              </a:cxn>
              <a:cxn ang="0">
                <a:pos x="120" y="60"/>
              </a:cxn>
              <a:cxn ang="0">
                <a:pos x="150" y="24"/>
              </a:cxn>
              <a:cxn ang="0">
                <a:pos x="185" y="7"/>
              </a:cxn>
              <a:cxn ang="0">
                <a:pos x="216" y="0"/>
              </a:cxn>
            </a:cxnLst>
            <a:rect l="0" t="0" r="r" b="b"/>
            <a:pathLst>
              <a:path w="457" h="491">
                <a:moveTo>
                  <a:pt x="216" y="0"/>
                </a:moveTo>
                <a:lnTo>
                  <a:pt x="240" y="0"/>
                </a:lnTo>
                <a:lnTo>
                  <a:pt x="254" y="2"/>
                </a:lnTo>
                <a:lnTo>
                  <a:pt x="270" y="7"/>
                </a:lnTo>
                <a:lnTo>
                  <a:pt x="289" y="14"/>
                </a:lnTo>
                <a:lnTo>
                  <a:pt x="307" y="24"/>
                </a:lnTo>
                <a:lnTo>
                  <a:pt x="323" y="40"/>
                </a:lnTo>
                <a:lnTo>
                  <a:pt x="336" y="60"/>
                </a:lnTo>
                <a:lnTo>
                  <a:pt x="345" y="86"/>
                </a:lnTo>
                <a:lnTo>
                  <a:pt x="350" y="120"/>
                </a:lnTo>
                <a:lnTo>
                  <a:pt x="350" y="153"/>
                </a:lnTo>
                <a:lnTo>
                  <a:pt x="352" y="164"/>
                </a:lnTo>
                <a:lnTo>
                  <a:pt x="352" y="167"/>
                </a:lnTo>
                <a:lnTo>
                  <a:pt x="356" y="164"/>
                </a:lnTo>
                <a:lnTo>
                  <a:pt x="357" y="164"/>
                </a:lnTo>
                <a:lnTo>
                  <a:pt x="359" y="162"/>
                </a:lnTo>
                <a:lnTo>
                  <a:pt x="363" y="162"/>
                </a:lnTo>
                <a:lnTo>
                  <a:pt x="366" y="165"/>
                </a:lnTo>
                <a:lnTo>
                  <a:pt x="368" y="169"/>
                </a:lnTo>
                <a:lnTo>
                  <a:pt x="368" y="176"/>
                </a:lnTo>
                <a:lnTo>
                  <a:pt x="366" y="188"/>
                </a:lnTo>
                <a:lnTo>
                  <a:pt x="363" y="202"/>
                </a:lnTo>
                <a:lnTo>
                  <a:pt x="349" y="231"/>
                </a:lnTo>
                <a:lnTo>
                  <a:pt x="342" y="239"/>
                </a:lnTo>
                <a:lnTo>
                  <a:pt x="335" y="243"/>
                </a:lnTo>
                <a:lnTo>
                  <a:pt x="329" y="238"/>
                </a:lnTo>
                <a:lnTo>
                  <a:pt x="326" y="253"/>
                </a:lnTo>
                <a:lnTo>
                  <a:pt x="323" y="271"/>
                </a:lnTo>
                <a:lnTo>
                  <a:pt x="316" y="287"/>
                </a:lnTo>
                <a:lnTo>
                  <a:pt x="300" y="303"/>
                </a:lnTo>
                <a:lnTo>
                  <a:pt x="291" y="310"/>
                </a:lnTo>
                <a:lnTo>
                  <a:pt x="277" y="320"/>
                </a:lnTo>
                <a:lnTo>
                  <a:pt x="282" y="333"/>
                </a:lnTo>
                <a:lnTo>
                  <a:pt x="291" y="347"/>
                </a:lnTo>
                <a:lnTo>
                  <a:pt x="303" y="361"/>
                </a:lnTo>
                <a:lnTo>
                  <a:pt x="321" y="377"/>
                </a:lnTo>
                <a:lnTo>
                  <a:pt x="343" y="387"/>
                </a:lnTo>
                <a:lnTo>
                  <a:pt x="371" y="396"/>
                </a:lnTo>
                <a:lnTo>
                  <a:pt x="380" y="396"/>
                </a:lnTo>
                <a:lnTo>
                  <a:pt x="405" y="401"/>
                </a:lnTo>
                <a:lnTo>
                  <a:pt x="425" y="417"/>
                </a:lnTo>
                <a:lnTo>
                  <a:pt x="441" y="438"/>
                </a:lnTo>
                <a:lnTo>
                  <a:pt x="453" y="463"/>
                </a:lnTo>
                <a:lnTo>
                  <a:pt x="457" y="490"/>
                </a:lnTo>
                <a:lnTo>
                  <a:pt x="457" y="491"/>
                </a:lnTo>
                <a:lnTo>
                  <a:pt x="0" y="491"/>
                </a:lnTo>
                <a:lnTo>
                  <a:pt x="0" y="490"/>
                </a:lnTo>
                <a:lnTo>
                  <a:pt x="3" y="468"/>
                </a:lnTo>
                <a:lnTo>
                  <a:pt x="10" y="447"/>
                </a:lnTo>
                <a:lnTo>
                  <a:pt x="22" y="428"/>
                </a:lnTo>
                <a:lnTo>
                  <a:pt x="36" y="410"/>
                </a:lnTo>
                <a:lnTo>
                  <a:pt x="55" y="400"/>
                </a:lnTo>
                <a:lnTo>
                  <a:pt x="76" y="396"/>
                </a:lnTo>
                <a:lnTo>
                  <a:pt x="85" y="396"/>
                </a:lnTo>
                <a:lnTo>
                  <a:pt x="113" y="387"/>
                </a:lnTo>
                <a:lnTo>
                  <a:pt x="136" y="377"/>
                </a:lnTo>
                <a:lnTo>
                  <a:pt x="153" y="361"/>
                </a:lnTo>
                <a:lnTo>
                  <a:pt x="165" y="347"/>
                </a:lnTo>
                <a:lnTo>
                  <a:pt x="174" y="333"/>
                </a:lnTo>
                <a:lnTo>
                  <a:pt x="179" y="320"/>
                </a:lnTo>
                <a:lnTo>
                  <a:pt x="165" y="310"/>
                </a:lnTo>
                <a:lnTo>
                  <a:pt x="157" y="303"/>
                </a:lnTo>
                <a:lnTo>
                  <a:pt x="141" y="287"/>
                </a:lnTo>
                <a:lnTo>
                  <a:pt x="134" y="271"/>
                </a:lnTo>
                <a:lnTo>
                  <a:pt x="131" y="253"/>
                </a:lnTo>
                <a:lnTo>
                  <a:pt x="127" y="238"/>
                </a:lnTo>
                <a:lnTo>
                  <a:pt x="122" y="243"/>
                </a:lnTo>
                <a:lnTo>
                  <a:pt x="115" y="239"/>
                </a:lnTo>
                <a:lnTo>
                  <a:pt x="108" y="231"/>
                </a:lnTo>
                <a:lnTo>
                  <a:pt x="94" y="202"/>
                </a:lnTo>
                <a:lnTo>
                  <a:pt x="90" y="188"/>
                </a:lnTo>
                <a:lnTo>
                  <a:pt x="89" y="176"/>
                </a:lnTo>
                <a:lnTo>
                  <a:pt x="89" y="169"/>
                </a:lnTo>
                <a:lnTo>
                  <a:pt x="90" y="165"/>
                </a:lnTo>
                <a:lnTo>
                  <a:pt x="94" y="162"/>
                </a:lnTo>
                <a:lnTo>
                  <a:pt x="96" y="162"/>
                </a:lnTo>
                <a:lnTo>
                  <a:pt x="99" y="164"/>
                </a:lnTo>
                <a:lnTo>
                  <a:pt x="101" y="164"/>
                </a:lnTo>
                <a:lnTo>
                  <a:pt x="104" y="167"/>
                </a:lnTo>
                <a:lnTo>
                  <a:pt x="104" y="153"/>
                </a:lnTo>
                <a:lnTo>
                  <a:pt x="106" y="139"/>
                </a:lnTo>
                <a:lnTo>
                  <a:pt x="106" y="120"/>
                </a:lnTo>
                <a:lnTo>
                  <a:pt x="111" y="86"/>
                </a:lnTo>
                <a:lnTo>
                  <a:pt x="120" y="60"/>
                </a:lnTo>
                <a:lnTo>
                  <a:pt x="134" y="40"/>
                </a:lnTo>
                <a:lnTo>
                  <a:pt x="150" y="24"/>
                </a:lnTo>
                <a:lnTo>
                  <a:pt x="167" y="14"/>
                </a:lnTo>
                <a:lnTo>
                  <a:pt x="185" y="7"/>
                </a:lnTo>
                <a:lnTo>
                  <a:pt x="202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800">
              <a:latin typeface="ITC Avant Garde Gothic LT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09392" y="732787"/>
            <a:ext cx="759838" cy="736752"/>
            <a:chOff x="4308849" y="2010985"/>
            <a:chExt cx="759838" cy="736752"/>
          </a:xfrm>
        </p:grpSpPr>
        <p:sp>
          <p:nvSpPr>
            <p:cNvPr id="72" name="Oval 71"/>
            <p:cNvSpPr/>
            <p:nvPr/>
          </p:nvSpPr>
          <p:spPr>
            <a:xfrm>
              <a:off x="4308849" y="2010985"/>
              <a:ext cx="759838" cy="7367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ITC Avant Garde Gothic LT" pitchFamily="50" charset="0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4496298" y="2134195"/>
              <a:ext cx="404899" cy="43445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70" y="7"/>
                </a:cxn>
                <a:cxn ang="0">
                  <a:pos x="307" y="24"/>
                </a:cxn>
                <a:cxn ang="0">
                  <a:pos x="336" y="60"/>
                </a:cxn>
                <a:cxn ang="0">
                  <a:pos x="350" y="120"/>
                </a:cxn>
                <a:cxn ang="0">
                  <a:pos x="352" y="164"/>
                </a:cxn>
                <a:cxn ang="0">
                  <a:pos x="356" y="164"/>
                </a:cxn>
                <a:cxn ang="0">
                  <a:pos x="359" y="162"/>
                </a:cxn>
                <a:cxn ang="0">
                  <a:pos x="366" y="165"/>
                </a:cxn>
                <a:cxn ang="0">
                  <a:pos x="368" y="176"/>
                </a:cxn>
                <a:cxn ang="0">
                  <a:pos x="363" y="202"/>
                </a:cxn>
                <a:cxn ang="0">
                  <a:pos x="342" y="239"/>
                </a:cxn>
                <a:cxn ang="0">
                  <a:pos x="329" y="238"/>
                </a:cxn>
                <a:cxn ang="0">
                  <a:pos x="323" y="271"/>
                </a:cxn>
                <a:cxn ang="0">
                  <a:pos x="300" y="303"/>
                </a:cxn>
                <a:cxn ang="0">
                  <a:pos x="277" y="320"/>
                </a:cxn>
                <a:cxn ang="0">
                  <a:pos x="291" y="347"/>
                </a:cxn>
                <a:cxn ang="0">
                  <a:pos x="321" y="377"/>
                </a:cxn>
                <a:cxn ang="0">
                  <a:pos x="371" y="396"/>
                </a:cxn>
                <a:cxn ang="0">
                  <a:pos x="405" y="401"/>
                </a:cxn>
                <a:cxn ang="0">
                  <a:pos x="441" y="438"/>
                </a:cxn>
                <a:cxn ang="0">
                  <a:pos x="457" y="490"/>
                </a:cxn>
                <a:cxn ang="0">
                  <a:pos x="0" y="491"/>
                </a:cxn>
                <a:cxn ang="0">
                  <a:pos x="3" y="468"/>
                </a:cxn>
                <a:cxn ang="0">
                  <a:pos x="22" y="428"/>
                </a:cxn>
                <a:cxn ang="0">
                  <a:pos x="55" y="400"/>
                </a:cxn>
                <a:cxn ang="0">
                  <a:pos x="85" y="396"/>
                </a:cxn>
                <a:cxn ang="0">
                  <a:pos x="136" y="377"/>
                </a:cxn>
                <a:cxn ang="0">
                  <a:pos x="165" y="347"/>
                </a:cxn>
                <a:cxn ang="0">
                  <a:pos x="179" y="320"/>
                </a:cxn>
                <a:cxn ang="0">
                  <a:pos x="157" y="303"/>
                </a:cxn>
                <a:cxn ang="0">
                  <a:pos x="134" y="271"/>
                </a:cxn>
                <a:cxn ang="0">
                  <a:pos x="127" y="238"/>
                </a:cxn>
                <a:cxn ang="0">
                  <a:pos x="115" y="239"/>
                </a:cxn>
                <a:cxn ang="0">
                  <a:pos x="94" y="202"/>
                </a:cxn>
                <a:cxn ang="0">
                  <a:pos x="89" y="176"/>
                </a:cxn>
                <a:cxn ang="0">
                  <a:pos x="90" y="165"/>
                </a:cxn>
                <a:cxn ang="0">
                  <a:pos x="96" y="162"/>
                </a:cxn>
                <a:cxn ang="0">
                  <a:pos x="101" y="164"/>
                </a:cxn>
                <a:cxn ang="0">
                  <a:pos x="104" y="153"/>
                </a:cxn>
                <a:cxn ang="0">
                  <a:pos x="106" y="120"/>
                </a:cxn>
                <a:cxn ang="0">
                  <a:pos x="120" y="60"/>
                </a:cxn>
                <a:cxn ang="0">
                  <a:pos x="150" y="24"/>
                </a:cxn>
                <a:cxn ang="0">
                  <a:pos x="185" y="7"/>
                </a:cxn>
                <a:cxn ang="0">
                  <a:pos x="216" y="0"/>
                </a:cxn>
              </a:cxnLst>
              <a:rect l="0" t="0" r="r" b="b"/>
              <a:pathLst>
                <a:path w="457" h="491">
                  <a:moveTo>
                    <a:pt x="216" y="0"/>
                  </a:moveTo>
                  <a:lnTo>
                    <a:pt x="240" y="0"/>
                  </a:lnTo>
                  <a:lnTo>
                    <a:pt x="254" y="2"/>
                  </a:lnTo>
                  <a:lnTo>
                    <a:pt x="270" y="7"/>
                  </a:lnTo>
                  <a:lnTo>
                    <a:pt x="289" y="14"/>
                  </a:lnTo>
                  <a:lnTo>
                    <a:pt x="307" y="24"/>
                  </a:lnTo>
                  <a:lnTo>
                    <a:pt x="323" y="40"/>
                  </a:lnTo>
                  <a:lnTo>
                    <a:pt x="336" y="60"/>
                  </a:lnTo>
                  <a:lnTo>
                    <a:pt x="345" y="86"/>
                  </a:lnTo>
                  <a:lnTo>
                    <a:pt x="350" y="120"/>
                  </a:lnTo>
                  <a:lnTo>
                    <a:pt x="350" y="153"/>
                  </a:lnTo>
                  <a:lnTo>
                    <a:pt x="352" y="164"/>
                  </a:lnTo>
                  <a:lnTo>
                    <a:pt x="352" y="167"/>
                  </a:lnTo>
                  <a:lnTo>
                    <a:pt x="356" y="164"/>
                  </a:lnTo>
                  <a:lnTo>
                    <a:pt x="357" y="164"/>
                  </a:lnTo>
                  <a:lnTo>
                    <a:pt x="359" y="162"/>
                  </a:lnTo>
                  <a:lnTo>
                    <a:pt x="363" y="162"/>
                  </a:lnTo>
                  <a:lnTo>
                    <a:pt x="366" y="165"/>
                  </a:lnTo>
                  <a:lnTo>
                    <a:pt x="368" y="169"/>
                  </a:lnTo>
                  <a:lnTo>
                    <a:pt x="368" y="176"/>
                  </a:lnTo>
                  <a:lnTo>
                    <a:pt x="366" y="188"/>
                  </a:lnTo>
                  <a:lnTo>
                    <a:pt x="363" y="202"/>
                  </a:lnTo>
                  <a:lnTo>
                    <a:pt x="349" y="231"/>
                  </a:lnTo>
                  <a:lnTo>
                    <a:pt x="342" y="239"/>
                  </a:lnTo>
                  <a:lnTo>
                    <a:pt x="335" y="243"/>
                  </a:lnTo>
                  <a:lnTo>
                    <a:pt x="329" y="238"/>
                  </a:lnTo>
                  <a:lnTo>
                    <a:pt x="326" y="253"/>
                  </a:lnTo>
                  <a:lnTo>
                    <a:pt x="323" y="271"/>
                  </a:lnTo>
                  <a:lnTo>
                    <a:pt x="316" y="287"/>
                  </a:lnTo>
                  <a:lnTo>
                    <a:pt x="300" y="303"/>
                  </a:lnTo>
                  <a:lnTo>
                    <a:pt x="291" y="310"/>
                  </a:lnTo>
                  <a:lnTo>
                    <a:pt x="277" y="320"/>
                  </a:lnTo>
                  <a:lnTo>
                    <a:pt x="282" y="333"/>
                  </a:lnTo>
                  <a:lnTo>
                    <a:pt x="291" y="347"/>
                  </a:lnTo>
                  <a:lnTo>
                    <a:pt x="303" y="361"/>
                  </a:lnTo>
                  <a:lnTo>
                    <a:pt x="321" y="377"/>
                  </a:lnTo>
                  <a:lnTo>
                    <a:pt x="343" y="387"/>
                  </a:lnTo>
                  <a:lnTo>
                    <a:pt x="371" y="396"/>
                  </a:lnTo>
                  <a:lnTo>
                    <a:pt x="380" y="396"/>
                  </a:lnTo>
                  <a:lnTo>
                    <a:pt x="405" y="401"/>
                  </a:lnTo>
                  <a:lnTo>
                    <a:pt x="425" y="417"/>
                  </a:lnTo>
                  <a:lnTo>
                    <a:pt x="441" y="438"/>
                  </a:lnTo>
                  <a:lnTo>
                    <a:pt x="453" y="463"/>
                  </a:lnTo>
                  <a:lnTo>
                    <a:pt x="457" y="490"/>
                  </a:lnTo>
                  <a:lnTo>
                    <a:pt x="457" y="491"/>
                  </a:lnTo>
                  <a:lnTo>
                    <a:pt x="0" y="491"/>
                  </a:lnTo>
                  <a:lnTo>
                    <a:pt x="0" y="490"/>
                  </a:lnTo>
                  <a:lnTo>
                    <a:pt x="3" y="468"/>
                  </a:lnTo>
                  <a:lnTo>
                    <a:pt x="10" y="447"/>
                  </a:lnTo>
                  <a:lnTo>
                    <a:pt x="22" y="428"/>
                  </a:lnTo>
                  <a:lnTo>
                    <a:pt x="36" y="410"/>
                  </a:lnTo>
                  <a:lnTo>
                    <a:pt x="55" y="400"/>
                  </a:lnTo>
                  <a:lnTo>
                    <a:pt x="76" y="396"/>
                  </a:lnTo>
                  <a:lnTo>
                    <a:pt x="85" y="396"/>
                  </a:lnTo>
                  <a:lnTo>
                    <a:pt x="113" y="387"/>
                  </a:lnTo>
                  <a:lnTo>
                    <a:pt x="136" y="377"/>
                  </a:lnTo>
                  <a:lnTo>
                    <a:pt x="153" y="361"/>
                  </a:lnTo>
                  <a:lnTo>
                    <a:pt x="165" y="347"/>
                  </a:lnTo>
                  <a:lnTo>
                    <a:pt x="174" y="333"/>
                  </a:lnTo>
                  <a:lnTo>
                    <a:pt x="179" y="320"/>
                  </a:lnTo>
                  <a:lnTo>
                    <a:pt x="165" y="310"/>
                  </a:lnTo>
                  <a:lnTo>
                    <a:pt x="157" y="303"/>
                  </a:lnTo>
                  <a:lnTo>
                    <a:pt x="141" y="287"/>
                  </a:lnTo>
                  <a:lnTo>
                    <a:pt x="134" y="271"/>
                  </a:lnTo>
                  <a:lnTo>
                    <a:pt x="131" y="253"/>
                  </a:lnTo>
                  <a:lnTo>
                    <a:pt x="127" y="238"/>
                  </a:lnTo>
                  <a:lnTo>
                    <a:pt x="122" y="243"/>
                  </a:lnTo>
                  <a:lnTo>
                    <a:pt x="115" y="239"/>
                  </a:lnTo>
                  <a:lnTo>
                    <a:pt x="108" y="231"/>
                  </a:lnTo>
                  <a:lnTo>
                    <a:pt x="94" y="202"/>
                  </a:lnTo>
                  <a:lnTo>
                    <a:pt x="90" y="188"/>
                  </a:lnTo>
                  <a:lnTo>
                    <a:pt x="89" y="176"/>
                  </a:lnTo>
                  <a:lnTo>
                    <a:pt x="89" y="169"/>
                  </a:lnTo>
                  <a:lnTo>
                    <a:pt x="90" y="165"/>
                  </a:lnTo>
                  <a:lnTo>
                    <a:pt x="94" y="162"/>
                  </a:lnTo>
                  <a:lnTo>
                    <a:pt x="96" y="162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6" y="139"/>
                  </a:lnTo>
                  <a:lnTo>
                    <a:pt x="106" y="120"/>
                  </a:lnTo>
                  <a:lnTo>
                    <a:pt x="111" y="86"/>
                  </a:lnTo>
                  <a:lnTo>
                    <a:pt x="120" y="60"/>
                  </a:lnTo>
                  <a:lnTo>
                    <a:pt x="134" y="40"/>
                  </a:lnTo>
                  <a:lnTo>
                    <a:pt x="150" y="24"/>
                  </a:lnTo>
                  <a:lnTo>
                    <a:pt x="167" y="14"/>
                  </a:lnTo>
                  <a:lnTo>
                    <a:pt x="185" y="7"/>
                  </a:lnTo>
                  <a:lnTo>
                    <a:pt x="202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ITC Avant Garde Gothic LT" pitchFamily="50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09392" y="2127345"/>
            <a:ext cx="759838" cy="736752"/>
            <a:chOff x="4308849" y="2010985"/>
            <a:chExt cx="759838" cy="736752"/>
          </a:xfrm>
        </p:grpSpPr>
        <p:sp>
          <p:nvSpPr>
            <p:cNvPr id="75" name="Oval 74"/>
            <p:cNvSpPr/>
            <p:nvPr/>
          </p:nvSpPr>
          <p:spPr>
            <a:xfrm>
              <a:off x="4308849" y="2010985"/>
              <a:ext cx="759838" cy="7367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ITC Avant Garde Gothic LT" pitchFamily="50" charset="0"/>
              </a:endParaRPr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4496298" y="2134195"/>
              <a:ext cx="404899" cy="43445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70" y="7"/>
                </a:cxn>
                <a:cxn ang="0">
                  <a:pos x="307" y="24"/>
                </a:cxn>
                <a:cxn ang="0">
                  <a:pos x="336" y="60"/>
                </a:cxn>
                <a:cxn ang="0">
                  <a:pos x="350" y="120"/>
                </a:cxn>
                <a:cxn ang="0">
                  <a:pos x="352" y="164"/>
                </a:cxn>
                <a:cxn ang="0">
                  <a:pos x="356" y="164"/>
                </a:cxn>
                <a:cxn ang="0">
                  <a:pos x="359" y="162"/>
                </a:cxn>
                <a:cxn ang="0">
                  <a:pos x="366" y="165"/>
                </a:cxn>
                <a:cxn ang="0">
                  <a:pos x="368" y="176"/>
                </a:cxn>
                <a:cxn ang="0">
                  <a:pos x="363" y="202"/>
                </a:cxn>
                <a:cxn ang="0">
                  <a:pos x="342" y="239"/>
                </a:cxn>
                <a:cxn ang="0">
                  <a:pos x="329" y="238"/>
                </a:cxn>
                <a:cxn ang="0">
                  <a:pos x="323" y="271"/>
                </a:cxn>
                <a:cxn ang="0">
                  <a:pos x="300" y="303"/>
                </a:cxn>
                <a:cxn ang="0">
                  <a:pos x="277" y="320"/>
                </a:cxn>
                <a:cxn ang="0">
                  <a:pos x="291" y="347"/>
                </a:cxn>
                <a:cxn ang="0">
                  <a:pos x="321" y="377"/>
                </a:cxn>
                <a:cxn ang="0">
                  <a:pos x="371" y="396"/>
                </a:cxn>
                <a:cxn ang="0">
                  <a:pos x="405" y="401"/>
                </a:cxn>
                <a:cxn ang="0">
                  <a:pos x="441" y="438"/>
                </a:cxn>
                <a:cxn ang="0">
                  <a:pos x="457" y="490"/>
                </a:cxn>
                <a:cxn ang="0">
                  <a:pos x="0" y="491"/>
                </a:cxn>
                <a:cxn ang="0">
                  <a:pos x="3" y="468"/>
                </a:cxn>
                <a:cxn ang="0">
                  <a:pos x="22" y="428"/>
                </a:cxn>
                <a:cxn ang="0">
                  <a:pos x="55" y="400"/>
                </a:cxn>
                <a:cxn ang="0">
                  <a:pos x="85" y="396"/>
                </a:cxn>
                <a:cxn ang="0">
                  <a:pos x="136" y="377"/>
                </a:cxn>
                <a:cxn ang="0">
                  <a:pos x="165" y="347"/>
                </a:cxn>
                <a:cxn ang="0">
                  <a:pos x="179" y="320"/>
                </a:cxn>
                <a:cxn ang="0">
                  <a:pos x="157" y="303"/>
                </a:cxn>
                <a:cxn ang="0">
                  <a:pos x="134" y="271"/>
                </a:cxn>
                <a:cxn ang="0">
                  <a:pos x="127" y="238"/>
                </a:cxn>
                <a:cxn ang="0">
                  <a:pos x="115" y="239"/>
                </a:cxn>
                <a:cxn ang="0">
                  <a:pos x="94" y="202"/>
                </a:cxn>
                <a:cxn ang="0">
                  <a:pos x="89" y="176"/>
                </a:cxn>
                <a:cxn ang="0">
                  <a:pos x="90" y="165"/>
                </a:cxn>
                <a:cxn ang="0">
                  <a:pos x="96" y="162"/>
                </a:cxn>
                <a:cxn ang="0">
                  <a:pos x="101" y="164"/>
                </a:cxn>
                <a:cxn ang="0">
                  <a:pos x="104" y="153"/>
                </a:cxn>
                <a:cxn ang="0">
                  <a:pos x="106" y="120"/>
                </a:cxn>
                <a:cxn ang="0">
                  <a:pos x="120" y="60"/>
                </a:cxn>
                <a:cxn ang="0">
                  <a:pos x="150" y="24"/>
                </a:cxn>
                <a:cxn ang="0">
                  <a:pos x="185" y="7"/>
                </a:cxn>
                <a:cxn ang="0">
                  <a:pos x="216" y="0"/>
                </a:cxn>
              </a:cxnLst>
              <a:rect l="0" t="0" r="r" b="b"/>
              <a:pathLst>
                <a:path w="457" h="491">
                  <a:moveTo>
                    <a:pt x="216" y="0"/>
                  </a:moveTo>
                  <a:lnTo>
                    <a:pt x="240" y="0"/>
                  </a:lnTo>
                  <a:lnTo>
                    <a:pt x="254" y="2"/>
                  </a:lnTo>
                  <a:lnTo>
                    <a:pt x="270" y="7"/>
                  </a:lnTo>
                  <a:lnTo>
                    <a:pt x="289" y="14"/>
                  </a:lnTo>
                  <a:lnTo>
                    <a:pt x="307" y="24"/>
                  </a:lnTo>
                  <a:lnTo>
                    <a:pt x="323" y="40"/>
                  </a:lnTo>
                  <a:lnTo>
                    <a:pt x="336" y="60"/>
                  </a:lnTo>
                  <a:lnTo>
                    <a:pt x="345" y="86"/>
                  </a:lnTo>
                  <a:lnTo>
                    <a:pt x="350" y="120"/>
                  </a:lnTo>
                  <a:lnTo>
                    <a:pt x="350" y="153"/>
                  </a:lnTo>
                  <a:lnTo>
                    <a:pt x="352" y="164"/>
                  </a:lnTo>
                  <a:lnTo>
                    <a:pt x="352" y="167"/>
                  </a:lnTo>
                  <a:lnTo>
                    <a:pt x="356" y="164"/>
                  </a:lnTo>
                  <a:lnTo>
                    <a:pt x="357" y="164"/>
                  </a:lnTo>
                  <a:lnTo>
                    <a:pt x="359" y="162"/>
                  </a:lnTo>
                  <a:lnTo>
                    <a:pt x="363" y="162"/>
                  </a:lnTo>
                  <a:lnTo>
                    <a:pt x="366" y="165"/>
                  </a:lnTo>
                  <a:lnTo>
                    <a:pt x="368" y="169"/>
                  </a:lnTo>
                  <a:lnTo>
                    <a:pt x="368" y="176"/>
                  </a:lnTo>
                  <a:lnTo>
                    <a:pt x="366" y="188"/>
                  </a:lnTo>
                  <a:lnTo>
                    <a:pt x="363" y="202"/>
                  </a:lnTo>
                  <a:lnTo>
                    <a:pt x="349" y="231"/>
                  </a:lnTo>
                  <a:lnTo>
                    <a:pt x="342" y="239"/>
                  </a:lnTo>
                  <a:lnTo>
                    <a:pt x="335" y="243"/>
                  </a:lnTo>
                  <a:lnTo>
                    <a:pt x="329" y="238"/>
                  </a:lnTo>
                  <a:lnTo>
                    <a:pt x="326" y="253"/>
                  </a:lnTo>
                  <a:lnTo>
                    <a:pt x="323" y="271"/>
                  </a:lnTo>
                  <a:lnTo>
                    <a:pt x="316" y="287"/>
                  </a:lnTo>
                  <a:lnTo>
                    <a:pt x="300" y="303"/>
                  </a:lnTo>
                  <a:lnTo>
                    <a:pt x="291" y="310"/>
                  </a:lnTo>
                  <a:lnTo>
                    <a:pt x="277" y="320"/>
                  </a:lnTo>
                  <a:lnTo>
                    <a:pt x="282" y="333"/>
                  </a:lnTo>
                  <a:lnTo>
                    <a:pt x="291" y="347"/>
                  </a:lnTo>
                  <a:lnTo>
                    <a:pt x="303" y="361"/>
                  </a:lnTo>
                  <a:lnTo>
                    <a:pt x="321" y="377"/>
                  </a:lnTo>
                  <a:lnTo>
                    <a:pt x="343" y="387"/>
                  </a:lnTo>
                  <a:lnTo>
                    <a:pt x="371" y="396"/>
                  </a:lnTo>
                  <a:lnTo>
                    <a:pt x="380" y="396"/>
                  </a:lnTo>
                  <a:lnTo>
                    <a:pt x="405" y="401"/>
                  </a:lnTo>
                  <a:lnTo>
                    <a:pt x="425" y="417"/>
                  </a:lnTo>
                  <a:lnTo>
                    <a:pt x="441" y="438"/>
                  </a:lnTo>
                  <a:lnTo>
                    <a:pt x="453" y="463"/>
                  </a:lnTo>
                  <a:lnTo>
                    <a:pt x="457" y="490"/>
                  </a:lnTo>
                  <a:lnTo>
                    <a:pt x="457" y="491"/>
                  </a:lnTo>
                  <a:lnTo>
                    <a:pt x="0" y="491"/>
                  </a:lnTo>
                  <a:lnTo>
                    <a:pt x="0" y="490"/>
                  </a:lnTo>
                  <a:lnTo>
                    <a:pt x="3" y="468"/>
                  </a:lnTo>
                  <a:lnTo>
                    <a:pt x="10" y="447"/>
                  </a:lnTo>
                  <a:lnTo>
                    <a:pt x="22" y="428"/>
                  </a:lnTo>
                  <a:lnTo>
                    <a:pt x="36" y="410"/>
                  </a:lnTo>
                  <a:lnTo>
                    <a:pt x="55" y="400"/>
                  </a:lnTo>
                  <a:lnTo>
                    <a:pt x="76" y="396"/>
                  </a:lnTo>
                  <a:lnTo>
                    <a:pt x="85" y="396"/>
                  </a:lnTo>
                  <a:lnTo>
                    <a:pt x="113" y="387"/>
                  </a:lnTo>
                  <a:lnTo>
                    <a:pt x="136" y="377"/>
                  </a:lnTo>
                  <a:lnTo>
                    <a:pt x="153" y="361"/>
                  </a:lnTo>
                  <a:lnTo>
                    <a:pt x="165" y="347"/>
                  </a:lnTo>
                  <a:lnTo>
                    <a:pt x="174" y="333"/>
                  </a:lnTo>
                  <a:lnTo>
                    <a:pt x="179" y="320"/>
                  </a:lnTo>
                  <a:lnTo>
                    <a:pt x="165" y="310"/>
                  </a:lnTo>
                  <a:lnTo>
                    <a:pt x="157" y="303"/>
                  </a:lnTo>
                  <a:lnTo>
                    <a:pt x="141" y="287"/>
                  </a:lnTo>
                  <a:lnTo>
                    <a:pt x="134" y="271"/>
                  </a:lnTo>
                  <a:lnTo>
                    <a:pt x="131" y="253"/>
                  </a:lnTo>
                  <a:lnTo>
                    <a:pt x="127" y="238"/>
                  </a:lnTo>
                  <a:lnTo>
                    <a:pt x="122" y="243"/>
                  </a:lnTo>
                  <a:lnTo>
                    <a:pt x="115" y="239"/>
                  </a:lnTo>
                  <a:lnTo>
                    <a:pt x="108" y="231"/>
                  </a:lnTo>
                  <a:lnTo>
                    <a:pt x="94" y="202"/>
                  </a:lnTo>
                  <a:lnTo>
                    <a:pt x="90" y="188"/>
                  </a:lnTo>
                  <a:lnTo>
                    <a:pt x="89" y="176"/>
                  </a:lnTo>
                  <a:lnTo>
                    <a:pt x="89" y="169"/>
                  </a:lnTo>
                  <a:lnTo>
                    <a:pt x="90" y="165"/>
                  </a:lnTo>
                  <a:lnTo>
                    <a:pt x="94" y="162"/>
                  </a:lnTo>
                  <a:lnTo>
                    <a:pt x="96" y="162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6" y="139"/>
                  </a:lnTo>
                  <a:lnTo>
                    <a:pt x="106" y="120"/>
                  </a:lnTo>
                  <a:lnTo>
                    <a:pt x="111" y="86"/>
                  </a:lnTo>
                  <a:lnTo>
                    <a:pt x="120" y="60"/>
                  </a:lnTo>
                  <a:lnTo>
                    <a:pt x="134" y="40"/>
                  </a:lnTo>
                  <a:lnTo>
                    <a:pt x="150" y="24"/>
                  </a:lnTo>
                  <a:lnTo>
                    <a:pt x="167" y="14"/>
                  </a:lnTo>
                  <a:lnTo>
                    <a:pt x="185" y="7"/>
                  </a:lnTo>
                  <a:lnTo>
                    <a:pt x="202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latin typeface="ITC Avant Garde Gothic LT" pitchFamily="50" charset="0"/>
              </a:endParaRPr>
            </a:p>
          </p:txBody>
        </p:sp>
      </p:grpSp>
      <p:sp>
        <p:nvSpPr>
          <p:cNvPr id="68" name="TextBox 121"/>
          <p:cNvSpPr txBox="1">
            <a:spLocks noChangeArrowheads="1"/>
          </p:cNvSpPr>
          <p:nvPr/>
        </p:nvSpPr>
        <p:spPr bwMode="auto">
          <a:xfrm>
            <a:off x="5563200" y="3732358"/>
            <a:ext cx="1280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BAHAGIAN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PRASARANA DAN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ESTET </a:t>
            </a:r>
            <a:r>
              <a:rPr lang="en-MY" sz="800" dirty="0">
                <a:latin typeface="ITC Avant Garde Gothic LT" pitchFamily="50" charset="0"/>
              </a:rPr>
              <a:t>(BPE)</a:t>
            </a:r>
          </a:p>
        </p:txBody>
      </p:sp>
      <p:sp>
        <p:nvSpPr>
          <p:cNvPr id="148" name="TextBox 117"/>
          <p:cNvSpPr txBox="1">
            <a:spLocks noChangeArrowheads="1"/>
          </p:cNvSpPr>
          <p:nvPr/>
        </p:nvSpPr>
        <p:spPr bwMode="auto">
          <a:xfrm>
            <a:off x="8299332" y="4614167"/>
            <a:ext cx="1260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PEGAWAI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LATIHAN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(CT)</a:t>
            </a: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82" name="Rounded Rectangle 81"/>
          <p:cNvSpPr/>
          <p:nvPr/>
        </p:nvSpPr>
        <p:spPr bwMode="auto">
          <a:xfrm>
            <a:off x="1524000" y="4494956"/>
            <a:ext cx="1278566" cy="700086"/>
          </a:xfrm>
          <a:prstGeom prst="roundRect">
            <a:avLst>
              <a:gd name="adj" fmla="val 815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MY" sz="800" b="1" dirty="0">
              <a:latin typeface="ITC Avant Garde Gothic LT" pitchFamily="50" charset="0"/>
            </a:endParaRPr>
          </a:p>
        </p:txBody>
      </p:sp>
      <p:sp>
        <p:nvSpPr>
          <p:cNvPr id="99" name="TextBox 117"/>
          <p:cNvSpPr txBox="1">
            <a:spLocks noChangeArrowheads="1"/>
          </p:cNvSpPr>
          <p:nvPr/>
        </p:nvSpPr>
        <p:spPr bwMode="auto">
          <a:xfrm>
            <a:off x="1528365" y="4675722"/>
            <a:ext cx="12785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PEGAWAI </a:t>
            </a:r>
            <a:r>
              <a:rPr lang="en-MY" sz="800" dirty="0" smtClean="0">
                <a:latin typeface="ITC Avant Garde Gothic LT" pitchFamily="50" charset="0"/>
              </a:rPr>
              <a:t>PENTADBIR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TKT KHAS (CA)</a:t>
            </a:r>
            <a:endParaRPr lang="en-MY" sz="800" dirty="0">
              <a:latin typeface="ITC Avant Garde Gothic LT" pitchFamily="50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170223" y="3285793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522122" y="3285793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4876800" y="3285793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6194061" y="3285793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7506370" y="3285793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8916815" y="3285793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70152" y="3285793"/>
            <a:ext cx="803831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170223" y="4300408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3522122" y="4300408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876800" y="4300408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194061" y="4300408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06370" y="4300408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8916815" y="4300408"/>
            <a:ext cx="0" cy="16878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3467100" y="2595865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latin typeface="ITC Avant Garde Gothic LT" pitchFamily="50" charset="0"/>
              </a:rPr>
              <a:t>PEGAWAI PENTADBIR TINGKAT </a:t>
            </a:r>
            <a:r>
              <a:rPr lang="en-MY" sz="1200" b="1" dirty="0" smtClean="0">
                <a:latin typeface="ITC Avant Garde Gothic LT" pitchFamily="50" charset="0"/>
              </a:rPr>
              <a:t>KHAS [CA]</a:t>
            </a:r>
            <a:endParaRPr lang="en-MY" sz="1200" b="1" dirty="0">
              <a:latin typeface="ITC Avant Garde Gothic LT" pitchFamily="50" charset="0"/>
            </a:endParaRPr>
          </a:p>
          <a:p>
            <a:pPr algn="ctr"/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Dayangku</a:t>
            </a:r>
            <a:r>
              <a:rPr lang="en-MY" sz="1200" dirty="0">
                <a:latin typeface="ITC Avant Garde Gothic LT" pitchFamily="50" charset="0"/>
              </a:rPr>
              <a:t> Farah Amirah </a:t>
            </a:r>
            <a:r>
              <a:rPr lang="en-MY" sz="1200" dirty="0" err="1">
                <a:latin typeface="ITC Avant Garde Gothic LT" pitchFamily="50" charset="0"/>
              </a:rPr>
              <a:t>binti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Pengiran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Redzuan</a:t>
            </a:r>
            <a:endParaRPr lang="en-MY" sz="1200" dirty="0">
              <a:latin typeface="ITC Avant Garde Gothic LT" pitchFamily="50" charset="0"/>
            </a:endParaRPr>
          </a:p>
        </p:txBody>
      </p:sp>
      <p:sp>
        <p:nvSpPr>
          <p:cNvPr id="34" name="Freeform 14"/>
          <p:cNvSpPr>
            <a:spLocks/>
          </p:cNvSpPr>
          <p:nvPr/>
        </p:nvSpPr>
        <p:spPr bwMode="auto">
          <a:xfrm>
            <a:off x="5959001" y="3354828"/>
            <a:ext cx="404899" cy="434454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70" y="7"/>
              </a:cxn>
              <a:cxn ang="0">
                <a:pos x="307" y="24"/>
              </a:cxn>
              <a:cxn ang="0">
                <a:pos x="336" y="60"/>
              </a:cxn>
              <a:cxn ang="0">
                <a:pos x="350" y="120"/>
              </a:cxn>
              <a:cxn ang="0">
                <a:pos x="352" y="164"/>
              </a:cxn>
              <a:cxn ang="0">
                <a:pos x="356" y="164"/>
              </a:cxn>
              <a:cxn ang="0">
                <a:pos x="359" y="162"/>
              </a:cxn>
              <a:cxn ang="0">
                <a:pos x="366" y="165"/>
              </a:cxn>
              <a:cxn ang="0">
                <a:pos x="368" y="176"/>
              </a:cxn>
              <a:cxn ang="0">
                <a:pos x="363" y="202"/>
              </a:cxn>
              <a:cxn ang="0">
                <a:pos x="342" y="239"/>
              </a:cxn>
              <a:cxn ang="0">
                <a:pos x="329" y="238"/>
              </a:cxn>
              <a:cxn ang="0">
                <a:pos x="323" y="271"/>
              </a:cxn>
              <a:cxn ang="0">
                <a:pos x="300" y="303"/>
              </a:cxn>
              <a:cxn ang="0">
                <a:pos x="277" y="320"/>
              </a:cxn>
              <a:cxn ang="0">
                <a:pos x="291" y="347"/>
              </a:cxn>
              <a:cxn ang="0">
                <a:pos x="321" y="377"/>
              </a:cxn>
              <a:cxn ang="0">
                <a:pos x="371" y="396"/>
              </a:cxn>
              <a:cxn ang="0">
                <a:pos x="405" y="401"/>
              </a:cxn>
              <a:cxn ang="0">
                <a:pos x="441" y="438"/>
              </a:cxn>
              <a:cxn ang="0">
                <a:pos x="457" y="490"/>
              </a:cxn>
              <a:cxn ang="0">
                <a:pos x="0" y="491"/>
              </a:cxn>
              <a:cxn ang="0">
                <a:pos x="3" y="468"/>
              </a:cxn>
              <a:cxn ang="0">
                <a:pos x="22" y="428"/>
              </a:cxn>
              <a:cxn ang="0">
                <a:pos x="55" y="400"/>
              </a:cxn>
              <a:cxn ang="0">
                <a:pos x="85" y="396"/>
              </a:cxn>
              <a:cxn ang="0">
                <a:pos x="136" y="377"/>
              </a:cxn>
              <a:cxn ang="0">
                <a:pos x="165" y="347"/>
              </a:cxn>
              <a:cxn ang="0">
                <a:pos x="179" y="320"/>
              </a:cxn>
              <a:cxn ang="0">
                <a:pos x="157" y="303"/>
              </a:cxn>
              <a:cxn ang="0">
                <a:pos x="134" y="271"/>
              </a:cxn>
              <a:cxn ang="0">
                <a:pos x="127" y="238"/>
              </a:cxn>
              <a:cxn ang="0">
                <a:pos x="115" y="239"/>
              </a:cxn>
              <a:cxn ang="0">
                <a:pos x="94" y="202"/>
              </a:cxn>
              <a:cxn ang="0">
                <a:pos x="89" y="176"/>
              </a:cxn>
              <a:cxn ang="0">
                <a:pos x="90" y="165"/>
              </a:cxn>
              <a:cxn ang="0">
                <a:pos x="96" y="162"/>
              </a:cxn>
              <a:cxn ang="0">
                <a:pos x="101" y="164"/>
              </a:cxn>
              <a:cxn ang="0">
                <a:pos x="104" y="153"/>
              </a:cxn>
              <a:cxn ang="0">
                <a:pos x="106" y="120"/>
              </a:cxn>
              <a:cxn ang="0">
                <a:pos x="120" y="60"/>
              </a:cxn>
              <a:cxn ang="0">
                <a:pos x="150" y="24"/>
              </a:cxn>
              <a:cxn ang="0">
                <a:pos x="185" y="7"/>
              </a:cxn>
              <a:cxn ang="0">
                <a:pos x="216" y="0"/>
              </a:cxn>
            </a:cxnLst>
            <a:rect l="0" t="0" r="r" b="b"/>
            <a:pathLst>
              <a:path w="457" h="491">
                <a:moveTo>
                  <a:pt x="216" y="0"/>
                </a:moveTo>
                <a:lnTo>
                  <a:pt x="240" y="0"/>
                </a:lnTo>
                <a:lnTo>
                  <a:pt x="254" y="2"/>
                </a:lnTo>
                <a:lnTo>
                  <a:pt x="270" y="7"/>
                </a:lnTo>
                <a:lnTo>
                  <a:pt x="289" y="14"/>
                </a:lnTo>
                <a:lnTo>
                  <a:pt x="307" y="24"/>
                </a:lnTo>
                <a:lnTo>
                  <a:pt x="323" y="40"/>
                </a:lnTo>
                <a:lnTo>
                  <a:pt x="336" y="60"/>
                </a:lnTo>
                <a:lnTo>
                  <a:pt x="345" y="86"/>
                </a:lnTo>
                <a:lnTo>
                  <a:pt x="350" y="120"/>
                </a:lnTo>
                <a:lnTo>
                  <a:pt x="350" y="153"/>
                </a:lnTo>
                <a:lnTo>
                  <a:pt x="352" y="164"/>
                </a:lnTo>
                <a:lnTo>
                  <a:pt x="352" y="167"/>
                </a:lnTo>
                <a:lnTo>
                  <a:pt x="356" y="164"/>
                </a:lnTo>
                <a:lnTo>
                  <a:pt x="357" y="164"/>
                </a:lnTo>
                <a:lnTo>
                  <a:pt x="359" y="162"/>
                </a:lnTo>
                <a:lnTo>
                  <a:pt x="363" y="162"/>
                </a:lnTo>
                <a:lnTo>
                  <a:pt x="366" y="165"/>
                </a:lnTo>
                <a:lnTo>
                  <a:pt x="368" y="169"/>
                </a:lnTo>
                <a:lnTo>
                  <a:pt x="368" y="176"/>
                </a:lnTo>
                <a:lnTo>
                  <a:pt x="366" y="188"/>
                </a:lnTo>
                <a:lnTo>
                  <a:pt x="363" y="202"/>
                </a:lnTo>
                <a:lnTo>
                  <a:pt x="349" y="231"/>
                </a:lnTo>
                <a:lnTo>
                  <a:pt x="342" y="239"/>
                </a:lnTo>
                <a:lnTo>
                  <a:pt x="335" y="243"/>
                </a:lnTo>
                <a:lnTo>
                  <a:pt x="329" y="238"/>
                </a:lnTo>
                <a:lnTo>
                  <a:pt x="326" y="253"/>
                </a:lnTo>
                <a:lnTo>
                  <a:pt x="323" y="271"/>
                </a:lnTo>
                <a:lnTo>
                  <a:pt x="316" y="287"/>
                </a:lnTo>
                <a:lnTo>
                  <a:pt x="300" y="303"/>
                </a:lnTo>
                <a:lnTo>
                  <a:pt x="291" y="310"/>
                </a:lnTo>
                <a:lnTo>
                  <a:pt x="277" y="320"/>
                </a:lnTo>
                <a:lnTo>
                  <a:pt x="282" y="333"/>
                </a:lnTo>
                <a:lnTo>
                  <a:pt x="291" y="347"/>
                </a:lnTo>
                <a:lnTo>
                  <a:pt x="303" y="361"/>
                </a:lnTo>
                <a:lnTo>
                  <a:pt x="321" y="377"/>
                </a:lnTo>
                <a:lnTo>
                  <a:pt x="343" y="387"/>
                </a:lnTo>
                <a:lnTo>
                  <a:pt x="371" y="396"/>
                </a:lnTo>
                <a:lnTo>
                  <a:pt x="380" y="396"/>
                </a:lnTo>
                <a:lnTo>
                  <a:pt x="405" y="401"/>
                </a:lnTo>
                <a:lnTo>
                  <a:pt x="425" y="417"/>
                </a:lnTo>
                <a:lnTo>
                  <a:pt x="441" y="438"/>
                </a:lnTo>
                <a:lnTo>
                  <a:pt x="453" y="463"/>
                </a:lnTo>
                <a:lnTo>
                  <a:pt x="457" y="490"/>
                </a:lnTo>
                <a:lnTo>
                  <a:pt x="457" y="491"/>
                </a:lnTo>
                <a:lnTo>
                  <a:pt x="0" y="491"/>
                </a:lnTo>
                <a:lnTo>
                  <a:pt x="0" y="490"/>
                </a:lnTo>
                <a:lnTo>
                  <a:pt x="3" y="468"/>
                </a:lnTo>
                <a:lnTo>
                  <a:pt x="10" y="447"/>
                </a:lnTo>
                <a:lnTo>
                  <a:pt x="22" y="428"/>
                </a:lnTo>
                <a:lnTo>
                  <a:pt x="36" y="410"/>
                </a:lnTo>
                <a:lnTo>
                  <a:pt x="55" y="400"/>
                </a:lnTo>
                <a:lnTo>
                  <a:pt x="76" y="396"/>
                </a:lnTo>
                <a:lnTo>
                  <a:pt x="85" y="396"/>
                </a:lnTo>
                <a:lnTo>
                  <a:pt x="113" y="387"/>
                </a:lnTo>
                <a:lnTo>
                  <a:pt x="136" y="377"/>
                </a:lnTo>
                <a:lnTo>
                  <a:pt x="153" y="361"/>
                </a:lnTo>
                <a:lnTo>
                  <a:pt x="165" y="347"/>
                </a:lnTo>
                <a:lnTo>
                  <a:pt x="174" y="333"/>
                </a:lnTo>
                <a:lnTo>
                  <a:pt x="179" y="320"/>
                </a:lnTo>
                <a:lnTo>
                  <a:pt x="165" y="310"/>
                </a:lnTo>
                <a:lnTo>
                  <a:pt x="157" y="303"/>
                </a:lnTo>
                <a:lnTo>
                  <a:pt x="141" y="287"/>
                </a:lnTo>
                <a:lnTo>
                  <a:pt x="134" y="271"/>
                </a:lnTo>
                <a:lnTo>
                  <a:pt x="131" y="253"/>
                </a:lnTo>
                <a:lnTo>
                  <a:pt x="127" y="238"/>
                </a:lnTo>
                <a:lnTo>
                  <a:pt x="122" y="243"/>
                </a:lnTo>
                <a:lnTo>
                  <a:pt x="115" y="239"/>
                </a:lnTo>
                <a:lnTo>
                  <a:pt x="108" y="231"/>
                </a:lnTo>
                <a:lnTo>
                  <a:pt x="94" y="202"/>
                </a:lnTo>
                <a:lnTo>
                  <a:pt x="90" y="188"/>
                </a:lnTo>
                <a:lnTo>
                  <a:pt x="89" y="176"/>
                </a:lnTo>
                <a:lnTo>
                  <a:pt x="89" y="169"/>
                </a:lnTo>
                <a:lnTo>
                  <a:pt x="90" y="165"/>
                </a:lnTo>
                <a:lnTo>
                  <a:pt x="94" y="162"/>
                </a:lnTo>
                <a:lnTo>
                  <a:pt x="96" y="162"/>
                </a:lnTo>
                <a:lnTo>
                  <a:pt x="99" y="164"/>
                </a:lnTo>
                <a:lnTo>
                  <a:pt x="101" y="164"/>
                </a:lnTo>
                <a:lnTo>
                  <a:pt x="104" y="167"/>
                </a:lnTo>
                <a:lnTo>
                  <a:pt x="104" y="153"/>
                </a:lnTo>
                <a:lnTo>
                  <a:pt x="106" y="139"/>
                </a:lnTo>
                <a:lnTo>
                  <a:pt x="106" y="120"/>
                </a:lnTo>
                <a:lnTo>
                  <a:pt x="111" y="86"/>
                </a:lnTo>
                <a:lnTo>
                  <a:pt x="120" y="60"/>
                </a:lnTo>
                <a:lnTo>
                  <a:pt x="134" y="40"/>
                </a:lnTo>
                <a:lnTo>
                  <a:pt x="150" y="24"/>
                </a:lnTo>
                <a:lnTo>
                  <a:pt x="167" y="14"/>
                </a:lnTo>
                <a:lnTo>
                  <a:pt x="185" y="7"/>
                </a:lnTo>
                <a:lnTo>
                  <a:pt x="202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ITC Avant Garde Gothic LT" pitchFamily="50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4120587" y="4178073"/>
            <a:ext cx="1265001" cy="700086"/>
          </a:xfrm>
          <a:prstGeom prst="roundRect">
            <a:avLst>
              <a:gd name="adj" fmla="val 815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 dirty="0">
              <a:latin typeface="ITC Avant Garde Gothic LT" pitchFamily="50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5463500" y="4178073"/>
            <a:ext cx="1265001" cy="700086"/>
          </a:xfrm>
          <a:prstGeom prst="roundRect">
            <a:avLst>
              <a:gd name="adj" fmla="val 815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 dirty="0">
              <a:latin typeface="ITC Avant Garde Gothic LT" pitchFamily="50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6819461" y="4178073"/>
            <a:ext cx="1265001" cy="700086"/>
          </a:xfrm>
          <a:prstGeom prst="roundRect">
            <a:avLst>
              <a:gd name="adj" fmla="val 8156"/>
            </a:avLst>
          </a:prstGeom>
          <a:solidFill>
            <a:srgbClr val="FF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 dirty="0">
              <a:latin typeface="ITC Avant Garde Gothic LT" pitchFamily="50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8162655" y="4178073"/>
            <a:ext cx="1265001" cy="700086"/>
          </a:xfrm>
          <a:prstGeom prst="roundRect">
            <a:avLst>
              <a:gd name="adj" fmla="val 8156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 dirty="0">
              <a:latin typeface="ITC Avant Garde Gothic LT" pitchFamily="50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2764344" y="4178073"/>
            <a:ext cx="1265001" cy="700086"/>
          </a:xfrm>
          <a:prstGeom prst="roundRect">
            <a:avLst>
              <a:gd name="adj" fmla="val 815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MY" dirty="0">
              <a:latin typeface="ITC Avant Garde Gothic LT" pitchFamily="50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6081" y="1834078"/>
            <a:ext cx="759838" cy="778709"/>
            <a:chOff x="5781531" y="1834078"/>
            <a:chExt cx="759838" cy="778709"/>
          </a:xfrm>
        </p:grpSpPr>
        <p:sp>
          <p:nvSpPr>
            <p:cNvPr id="26" name="Oval 25"/>
            <p:cNvSpPr/>
            <p:nvPr/>
          </p:nvSpPr>
          <p:spPr>
            <a:xfrm>
              <a:off x="5781531" y="1834078"/>
              <a:ext cx="759838" cy="7367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TC Avant Garde Gothic LT" pitchFamily="50" charset="0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5959001" y="1951545"/>
              <a:ext cx="404899" cy="43445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70" y="7"/>
                </a:cxn>
                <a:cxn ang="0">
                  <a:pos x="307" y="24"/>
                </a:cxn>
                <a:cxn ang="0">
                  <a:pos x="336" y="60"/>
                </a:cxn>
                <a:cxn ang="0">
                  <a:pos x="350" y="120"/>
                </a:cxn>
                <a:cxn ang="0">
                  <a:pos x="352" y="164"/>
                </a:cxn>
                <a:cxn ang="0">
                  <a:pos x="356" y="164"/>
                </a:cxn>
                <a:cxn ang="0">
                  <a:pos x="359" y="162"/>
                </a:cxn>
                <a:cxn ang="0">
                  <a:pos x="366" y="165"/>
                </a:cxn>
                <a:cxn ang="0">
                  <a:pos x="368" y="176"/>
                </a:cxn>
                <a:cxn ang="0">
                  <a:pos x="363" y="202"/>
                </a:cxn>
                <a:cxn ang="0">
                  <a:pos x="342" y="239"/>
                </a:cxn>
                <a:cxn ang="0">
                  <a:pos x="329" y="238"/>
                </a:cxn>
                <a:cxn ang="0">
                  <a:pos x="323" y="271"/>
                </a:cxn>
                <a:cxn ang="0">
                  <a:pos x="300" y="303"/>
                </a:cxn>
                <a:cxn ang="0">
                  <a:pos x="277" y="320"/>
                </a:cxn>
                <a:cxn ang="0">
                  <a:pos x="291" y="347"/>
                </a:cxn>
                <a:cxn ang="0">
                  <a:pos x="321" y="377"/>
                </a:cxn>
                <a:cxn ang="0">
                  <a:pos x="371" y="396"/>
                </a:cxn>
                <a:cxn ang="0">
                  <a:pos x="405" y="401"/>
                </a:cxn>
                <a:cxn ang="0">
                  <a:pos x="441" y="438"/>
                </a:cxn>
                <a:cxn ang="0">
                  <a:pos x="457" y="490"/>
                </a:cxn>
                <a:cxn ang="0">
                  <a:pos x="0" y="491"/>
                </a:cxn>
                <a:cxn ang="0">
                  <a:pos x="3" y="468"/>
                </a:cxn>
                <a:cxn ang="0">
                  <a:pos x="22" y="428"/>
                </a:cxn>
                <a:cxn ang="0">
                  <a:pos x="55" y="400"/>
                </a:cxn>
                <a:cxn ang="0">
                  <a:pos x="85" y="396"/>
                </a:cxn>
                <a:cxn ang="0">
                  <a:pos x="136" y="377"/>
                </a:cxn>
                <a:cxn ang="0">
                  <a:pos x="165" y="347"/>
                </a:cxn>
                <a:cxn ang="0">
                  <a:pos x="179" y="320"/>
                </a:cxn>
                <a:cxn ang="0">
                  <a:pos x="157" y="303"/>
                </a:cxn>
                <a:cxn ang="0">
                  <a:pos x="134" y="271"/>
                </a:cxn>
                <a:cxn ang="0">
                  <a:pos x="127" y="238"/>
                </a:cxn>
                <a:cxn ang="0">
                  <a:pos x="115" y="239"/>
                </a:cxn>
                <a:cxn ang="0">
                  <a:pos x="94" y="202"/>
                </a:cxn>
                <a:cxn ang="0">
                  <a:pos x="89" y="176"/>
                </a:cxn>
                <a:cxn ang="0">
                  <a:pos x="90" y="165"/>
                </a:cxn>
                <a:cxn ang="0">
                  <a:pos x="96" y="162"/>
                </a:cxn>
                <a:cxn ang="0">
                  <a:pos x="101" y="164"/>
                </a:cxn>
                <a:cxn ang="0">
                  <a:pos x="104" y="153"/>
                </a:cxn>
                <a:cxn ang="0">
                  <a:pos x="106" y="120"/>
                </a:cxn>
                <a:cxn ang="0">
                  <a:pos x="120" y="60"/>
                </a:cxn>
                <a:cxn ang="0">
                  <a:pos x="150" y="24"/>
                </a:cxn>
                <a:cxn ang="0">
                  <a:pos x="185" y="7"/>
                </a:cxn>
                <a:cxn ang="0">
                  <a:pos x="216" y="0"/>
                </a:cxn>
              </a:cxnLst>
              <a:rect l="0" t="0" r="r" b="b"/>
              <a:pathLst>
                <a:path w="457" h="491">
                  <a:moveTo>
                    <a:pt x="216" y="0"/>
                  </a:moveTo>
                  <a:lnTo>
                    <a:pt x="240" y="0"/>
                  </a:lnTo>
                  <a:lnTo>
                    <a:pt x="254" y="2"/>
                  </a:lnTo>
                  <a:lnTo>
                    <a:pt x="270" y="7"/>
                  </a:lnTo>
                  <a:lnTo>
                    <a:pt x="289" y="14"/>
                  </a:lnTo>
                  <a:lnTo>
                    <a:pt x="307" y="24"/>
                  </a:lnTo>
                  <a:lnTo>
                    <a:pt x="323" y="40"/>
                  </a:lnTo>
                  <a:lnTo>
                    <a:pt x="336" y="60"/>
                  </a:lnTo>
                  <a:lnTo>
                    <a:pt x="345" y="86"/>
                  </a:lnTo>
                  <a:lnTo>
                    <a:pt x="350" y="120"/>
                  </a:lnTo>
                  <a:lnTo>
                    <a:pt x="350" y="153"/>
                  </a:lnTo>
                  <a:lnTo>
                    <a:pt x="352" y="164"/>
                  </a:lnTo>
                  <a:lnTo>
                    <a:pt x="352" y="167"/>
                  </a:lnTo>
                  <a:lnTo>
                    <a:pt x="356" y="164"/>
                  </a:lnTo>
                  <a:lnTo>
                    <a:pt x="357" y="164"/>
                  </a:lnTo>
                  <a:lnTo>
                    <a:pt x="359" y="162"/>
                  </a:lnTo>
                  <a:lnTo>
                    <a:pt x="363" y="162"/>
                  </a:lnTo>
                  <a:lnTo>
                    <a:pt x="366" y="165"/>
                  </a:lnTo>
                  <a:lnTo>
                    <a:pt x="368" y="169"/>
                  </a:lnTo>
                  <a:lnTo>
                    <a:pt x="368" y="176"/>
                  </a:lnTo>
                  <a:lnTo>
                    <a:pt x="366" y="188"/>
                  </a:lnTo>
                  <a:lnTo>
                    <a:pt x="363" y="202"/>
                  </a:lnTo>
                  <a:lnTo>
                    <a:pt x="349" y="231"/>
                  </a:lnTo>
                  <a:lnTo>
                    <a:pt x="342" y="239"/>
                  </a:lnTo>
                  <a:lnTo>
                    <a:pt x="335" y="243"/>
                  </a:lnTo>
                  <a:lnTo>
                    <a:pt x="329" y="238"/>
                  </a:lnTo>
                  <a:lnTo>
                    <a:pt x="326" y="253"/>
                  </a:lnTo>
                  <a:lnTo>
                    <a:pt x="323" y="271"/>
                  </a:lnTo>
                  <a:lnTo>
                    <a:pt x="316" y="287"/>
                  </a:lnTo>
                  <a:lnTo>
                    <a:pt x="300" y="303"/>
                  </a:lnTo>
                  <a:lnTo>
                    <a:pt x="291" y="310"/>
                  </a:lnTo>
                  <a:lnTo>
                    <a:pt x="277" y="320"/>
                  </a:lnTo>
                  <a:lnTo>
                    <a:pt x="282" y="333"/>
                  </a:lnTo>
                  <a:lnTo>
                    <a:pt x="291" y="347"/>
                  </a:lnTo>
                  <a:lnTo>
                    <a:pt x="303" y="361"/>
                  </a:lnTo>
                  <a:lnTo>
                    <a:pt x="321" y="377"/>
                  </a:lnTo>
                  <a:lnTo>
                    <a:pt x="343" y="387"/>
                  </a:lnTo>
                  <a:lnTo>
                    <a:pt x="371" y="396"/>
                  </a:lnTo>
                  <a:lnTo>
                    <a:pt x="380" y="396"/>
                  </a:lnTo>
                  <a:lnTo>
                    <a:pt x="405" y="401"/>
                  </a:lnTo>
                  <a:lnTo>
                    <a:pt x="425" y="417"/>
                  </a:lnTo>
                  <a:lnTo>
                    <a:pt x="441" y="438"/>
                  </a:lnTo>
                  <a:lnTo>
                    <a:pt x="453" y="463"/>
                  </a:lnTo>
                  <a:lnTo>
                    <a:pt x="457" y="490"/>
                  </a:lnTo>
                  <a:lnTo>
                    <a:pt x="457" y="491"/>
                  </a:lnTo>
                  <a:lnTo>
                    <a:pt x="0" y="491"/>
                  </a:lnTo>
                  <a:lnTo>
                    <a:pt x="0" y="490"/>
                  </a:lnTo>
                  <a:lnTo>
                    <a:pt x="3" y="468"/>
                  </a:lnTo>
                  <a:lnTo>
                    <a:pt x="10" y="447"/>
                  </a:lnTo>
                  <a:lnTo>
                    <a:pt x="22" y="428"/>
                  </a:lnTo>
                  <a:lnTo>
                    <a:pt x="36" y="410"/>
                  </a:lnTo>
                  <a:lnTo>
                    <a:pt x="55" y="400"/>
                  </a:lnTo>
                  <a:lnTo>
                    <a:pt x="76" y="396"/>
                  </a:lnTo>
                  <a:lnTo>
                    <a:pt x="85" y="396"/>
                  </a:lnTo>
                  <a:lnTo>
                    <a:pt x="113" y="387"/>
                  </a:lnTo>
                  <a:lnTo>
                    <a:pt x="136" y="377"/>
                  </a:lnTo>
                  <a:lnTo>
                    <a:pt x="153" y="361"/>
                  </a:lnTo>
                  <a:lnTo>
                    <a:pt x="165" y="347"/>
                  </a:lnTo>
                  <a:lnTo>
                    <a:pt x="174" y="333"/>
                  </a:lnTo>
                  <a:lnTo>
                    <a:pt x="179" y="320"/>
                  </a:lnTo>
                  <a:lnTo>
                    <a:pt x="165" y="310"/>
                  </a:lnTo>
                  <a:lnTo>
                    <a:pt x="157" y="303"/>
                  </a:lnTo>
                  <a:lnTo>
                    <a:pt x="141" y="287"/>
                  </a:lnTo>
                  <a:lnTo>
                    <a:pt x="134" y="271"/>
                  </a:lnTo>
                  <a:lnTo>
                    <a:pt x="131" y="253"/>
                  </a:lnTo>
                  <a:lnTo>
                    <a:pt x="127" y="238"/>
                  </a:lnTo>
                  <a:lnTo>
                    <a:pt x="122" y="243"/>
                  </a:lnTo>
                  <a:lnTo>
                    <a:pt x="115" y="239"/>
                  </a:lnTo>
                  <a:lnTo>
                    <a:pt x="108" y="231"/>
                  </a:lnTo>
                  <a:lnTo>
                    <a:pt x="94" y="202"/>
                  </a:lnTo>
                  <a:lnTo>
                    <a:pt x="90" y="188"/>
                  </a:lnTo>
                  <a:lnTo>
                    <a:pt x="89" y="176"/>
                  </a:lnTo>
                  <a:lnTo>
                    <a:pt x="89" y="169"/>
                  </a:lnTo>
                  <a:lnTo>
                    <a:pt x="90" y="165"/>
                  </a:lnTo>
                  <a:lnTo>
                    <a:pt x="94" y="162"/>
                  </a:lnTo>
                  <a:lnTo>
                    <a:pt x="96" y="162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6" y="139"/>
                  </a:lnTo>
                  <a:lnTo>
                    <a:pt x="106" y="120"/>
                  </a:lnTo>
                  <a:lnTo>
                    <a:pt x="111" y="86"/>
                  </a:lnTo>
                  <a:lnTo>
                    <a:pt x="120" y="60"/>
                  </a:lnTo>
                  <a:lnTo>
                    <a:pt x="134" y="40"/>
                  </a:lnTo>
                  <a:lnTo>
                    <a:pt x="150" y="24"/>
                  </a:lnTo>
                  <a:lnTo>
                    <a:pt x="167" y="14"/>
                  </a:lnTo>
                  <a:lnTo>
                    <a:pt x="185" y="7"/>
                  </a:lnTo>
                  <a:lnTo>
                    <a:pt x="202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ITC Avant Garde Gothic LT" pitchFamily="50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161450" y="2612787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2832560" y="4420394"/>
            <a:ext cx="11285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UNIT KENDERAAN</a:t>
            </a:r>
          </a:p>
        </p:txBody>
      </p:sp>
      <p:sp>
        <p:nvSpPr>
          <p:cNvPr id="39" name="TextBox 163"/>
          <p:cNvSpPr txBox="1">
            <a:spLocks noChangeArrowheads="1"/>
          </p:cNvSpPr>
          <p:nvPr/>
        </p:nvSpPr>
        <p:spPr bwMode="auto">
          <a:xfrm>
            <a:off x="4287226" y="4420394"/>
            <a:ext cx="8874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>
                <a:latin typeface="ITC Avant Garde Gothic LT" pitchFamily="50" charset="0"/>
              </a:rPr>
              <a:t>PUSAT STOR</a:t>
            </a:r>
          </a:p>
        </p:txBody>
      </p:sp>
      <p:sp>
        <p:nvSpPr>
          <p:cNvPr id="40" name="TextBox 164"/>
          <p:cNvSpPr txBox="1">
            <a:spLocks noChangeArrowheads="1"/>
          </p:cNvSpPr>
          <p:nvPr/>
        </p:nvSpPr>
        <p:spPr bwMode="auto">
          <a:xfrm>
            <a:off x="5528326" y="4420394"/>
            <a:ext cx="11772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>
                <a:latin typeface="ITC Avant Garde Gothic LT" pitchFamily="50" charset="0"/>
              </a:rPr>
              <a:t>UNIT KEWANGAN</a:t>
            </a:r>
          </a:p>
        </p:txBody>
      </p:sp>
      <p:sp>
        <p:nvSpPr>
          <p:cNvPr id="41" name="TextBox 165"/>
          <p:cNvSpPr txBox="1">
            <a:spLocks noChangeArrowheads="1"/>
          </p:cNvSpPr>
          <p:nvPr/>
        </p:nvSpPr>
        <p:spPr bwMode="auto">
          <a:xfrm>
            <a:off x="6860824" y="4420394"/>
            <a:ext cx="11822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 smtClean="0">
                <a:latin typeface="ITC Avant Garde Gothic LT" pitchFamily="50" charset="0"/>
              </a:rPr>
              <a:t>UNIT PENTADBIRAN</a:t>
            </a:r>
            <a:endParaRPr lang="en-MY" sz="800" dirty="0">
              <a:latin typeface="ITC Avant Garde Gothic LT" pitchFamily="50" charset="0"/>
            </a:endParaRPr>
          </a:p>
        </p:txBody>
      </p:sp>
      <p:sp>
        <p:nvSpPr>
          <p:cNvPr id="42" name="TextBox 166"/>
          <p:cNvSpPr txBox="1">
            <a:spLocks noChangeArrowheads="1"/>
          </p:cNvSpPr>
          <p:nvPr/>
        </p:nvSpPr>
        <p:spPr bwMode="auto">
          <a:xfrm>
            <a:off x="8133778" y="4420394"/>
            <a:ext cx="12962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MY" sz="800" dirty="0" smtClean="0">
                <a:latin typeface="ITC Avant Garde Gothic LT" pitchFamily="50" charset="0"/>
              </a:rPr>
              <a:t>UNIT HASIL</a:t>
            </a:r>
            <a:endParaRPr lang="en-MY" sz="800" dirty="0">
              <a:latin typeface="ITC Avant Garde Gothic LT" pitchFamily="50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52800" y="3929008"/>
            <a:ext cx="5410200" cy="0"/>
          </a:xfrm>
          <a:prstGeom prst="line">
            <a:avLst/>
          </a:prstGeom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352800" y="3929008"/>
            <a:ext cx="0" cy="168786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724400" y="3929008"/>
            <a:ext cx="0" cy="168786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467600" y="3923768"/>
            <a:ext cx="0" cy="168786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8763000" y="3929008"/>
            <a:ext cx="0" cy="168786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096000" y="3048000"/>
            <a:ext cx="0" cy="272986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189650" y="3282677"/>
            <a:ext cx="581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 smtClean="0">
                <a:latin typeface="ITC Avant Garde Gothic LT" pitchFamily="50" charset="0"/>
              </a:rPr>
              <a:t>PENOLONG PENTADBIR [A1]</a:t>
            </a:r>
            <a:endParaRPr lang="en-MY" sz="1200" b="1" dirty="0">
              <a:latin typeface="ITC Avant Garde Gothic LT" pitchFamily="50" charset="0"/>
            </a:endParaRPr>
          </a:p>
          <a:p>
            <a:pPr algn="ctr"/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Awang</a:t>
            </a:r>
            <a:r>
              <a:rPr lang="en-MY" sz="1200" dirty="0" smtClean="0">
                <a:latin typeface="ITC Avant Garde Gothic LT" pitchFamily="50" charset="0"/>
              </a:rPr>
              <a:t> Mohammad </a:t>
            </a:r>
            <a:r>
              <a:rPr lang="en-MY" sz="1200" dirty="0" err="1" smtClean="0">
                <a:latin typeface="ITC Avant Garde Gothic LT" pitchFamily="50" charset="0"/>
              </a:rPr>
              <a:t>Ameruddin</a:t>
            </a:r>
            <a:r>
              <a:rPr lang="en-MY" sz="1200" dirty="0" smtClean="0">
                <a:latin typeface="ITC Avant Garde Gothic LT" pitchFamily="50" charset="0"/>
              </a:rPr>
              <a:t> Shah bin </a:t>
            </a:r>
            <a:r>
              <a:rPr lang="en-MY" sz="1200" dirty="0" err="1" smtClean="0">
                <a:latin typeface="ITC Avant Garde Gothic LT" pitchFamily="50" charset="0"/>
              </a:rPr>
              <a:t>Kamaluddin</a:t>
            </a:r>
            <a:endParaRPr lang="en-MY" sz="1200" dirty="0">
              <a:latin typeface="ITC Avant Garde Gothic LT" pitchFamily="50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096000" y="3769561"/>
            <a:ext cx="0" cy="327199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14063" y="4132649"/>
            <a:ext cx="3963875" cy="700086"/>
            <a:chOff x="3938491" y="5486400"/>
            <a:chExt cx="3963875" cy="700086"/>
          </a:xfrm>
        </p:grpSpPr>
        <p:sp>
          <p:nvSpPr>
            <p:cNvPr id="40" name="Rounded Rectangle 39"/>
            <p:cNvSpPr/>
            <p:nvPr/>
          </p:nvSpPr>
          <p:spPr bwMode="auto">
            <a:xfrm>
              <a:off x="3938491" y="5486400"/>
              <a:ext cx="1265001" cy="700086"/>
            </a:xfrm>
            <a:prstGeom prst="roundRect">
              <a:avLst>
                <a:gd name="adj" fmla="val 815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MY" dirty="0">
                <a:latin typeface="ITC Avant Garde Gothic LT" pitchFamily="50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5281404" y="5486400"/>
              <a:ext cx="1265001" cy="700086"/>
            </a:xfrm>
            <a:prstGeom prst="roundRect">
              <a:avLst>
                <a:gd name="adj" fmla="val 8156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MY" dirty="0">
                <a:latin typeface="ITC Avant Garde Gothic LT" pitchFamily="50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6637365" y="5486400"/>
              <a:ext cx="1265001" cy="700086"/>
            </a:xfrm>
            <a:prstGeom prst="roundRect">
              <a:avLst>
                <a:gd name="adj" fmla="val 8156"/>
              </a:avLst>
            </a:prstGeom>
            <a:solidFill>
              <a:srgbClr val="FF99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MY" dirty="0">
                <a:latin typeface="ITC Avant Garde Gothic LT" pitchFamily="50" charset="0"/>
              </a:endParaRPr>
            </a:p>
          </p:txBody>
        </p:sp>
      </p:grpSp>
      <p:sp>
        <p:nvSpPr>
          <p:cNvPr id="28" name="TextBox 77"/>
          <p:cNvSpPr txBox="1">
            <a:spLocks noChangeArrowheads="1"/>
          </p:cNvSpPr>
          <p:nvPr/>
        </p:nvSpPr>
        <p:spPr bwMode="auto">
          <a:xfrm>
            <a:off x="4233452" y="4236278"/>
            <a:ext cx="1026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UNIT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PERHUBUNGAN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AWAM</a:t>
            </a:r>
            <a:endParaRPr lang="en-MY" sz="800" dirty="0">
              <a:latin typeface="ITC Avant Garde Gothic LT" pitchFamily="50" charset="0"/>
            </a:endParaRPr>
          </a:p>
        </p:txBody>
      </p:sp>
      <p:cxnSp>
        <p:nvCxnSpPr>
          <p:cNvPr id="35840" name="Straight Connector 35839"/>
          <p:cNvCxnSpPr/>
          <p:nvPr/>
        </p:nvCxnSpPr>
        <p:spPr>
          <a:xfrm>
            <a:off x="4724400" y="3884844"/>
            <a:ext cx="2743200" cy="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67100" y="2570507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latin typeface="ITC Avant Garde Gothic LT" pitchFamily="50" charset="0"/>
              </a:rPr>
              <a:t>PEGAWAI </a:t>
            </a:r>
            <a:r>
              <a:rPr lang="en-MY" sz="1200" b="1" dirty="0" smtClean="0">
                <a:latin typeface="ITC Avant Garde Gothic LT" pitchFamily="50" charset="0"/>
              </a:rPr>
              <a:t>LATIHAN [CT]</a:t>
            </a:r>
            <a:r>
              <a:rPr lang="en-MY" sz="1200" dirty="0">
                <a:latin typeface="ITC Avant Garde Gothic LT" pitchFamily="50" charset="0"/>
              </a:rPr>
              <a:t/>
            </a:r>
            <a:br>
              <a:rPr lang="en-MY" sz="1200" dirty="0">
                <a:latin typeface="ITC Avant Garde Gothic LT" pitchFamily="50" charset="0"/>
              </a:rPr>
            </a:br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Awang</a:t>
            </a:r>
            <a:r>
              <a:rPr lang="en-MY" sz="1200" dirty="0">
                <a:latin typeface="ITC Avant Garde Gothic LT" pitchFamily="50" charset="0"/>
              </a:rPr>
              <a:t> Haji Muhammad </a:t>
            </a:r>
            <a:r>
              <a:rPr lang="en-MY" sz="1200" dirty="0" err="1">
                <a:latin typeface="ITC Avant Garde Gothic LT" pitchFamily="50" charset="0"/>
              </a:rPr>
              <a:t>Nurul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Azrin</a:t>
            </a:r>
            <a:r>
              <a:rPr lang="en-MY" sz="1200" dirty="0">
                <a:latin typeface="ITC Avant Garde Gothic LT" pitchFamily="50" charset="0"/>
              </a:rPr>
              <a:t> bin Haji </a:t>
            </a:r>
            <a:r>
              <a:rPr lang="en-MY" sz="1200" dirty="0" err="1">
                <a:latin typeface="ITC Avant Garde Gothic LT" pitchFamily="50" charset="0"/>
              </a:rPr>
              <a:t>Gani</a:t>
            </a:r>
            <a:endParaRPr lang="en-MY" sz="1200" dirty="0">
              <a:latin typeface="ITC Avant Garde Gothic LT" pitchFamily="50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67100" y="3299643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 smtClean="0">
                <a:latin typeface="ITC Avant Garde Gothic LT" pitchFamily="50" charset="0"/>
              </a:rPr>
              <a:t>PENOLONG PEGAWAI LATIHAN [T1]</a:t>
            </a:r>
            <a:r>
              <a:rPr lang="en-MY" sz="1200" dirty="0">
                <a:latin typeface="ITC Avant Garde Gothic LT" pitchFamily="50" charset="0"/>
              </a:rPr>
              <a:t/>
            </a:r>
            <a:br>
              <a:rPr lang="en-MY" sz="1200" dirty="0">
                <a:latin typeface="ITC Avant Garde Gothic LT" pitchFamily="50" charset="0"/>
              </a:rPr>
            </a:br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Dayang</a:t>
            </a:r>
            <a:r>
              <a:rPr lang="en-MY" sz="1200" dirty="0" smtClean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Hajah</a:t>
            </a:r>
            <a:r>
              <a:rPr lang="en-MY" sz="1200" dirty="0" smtClean="0">
                <a:latin typeface="ITC Avant Garde Gothic LT" pitchFamily="50" charset="0"/>
              </a:rPr>
              <a:t> Fatimah </a:t>
            </a:r>
            <a:r>
              <a:rPr lang="en-MY" sz="1200" dirty="0" err="1" smtClean="0">
                <a:latin typeface="ITC Avant Garde Gothic LT" pitchFamily="50" charset="0"/>
              </a:rPr>
              <a:t>binti</a:t>
            </a:r>
            <a:r>
              <a:rPr lang="en-MY" sz="1200" dirty="0" smtClean="0">
                <a:latin typeface="ITC Avant Garde Gothic LT" pitchFamily="50" charset="0"/>
              </a:rPr>
              <a:t> Haji </a:t>
            </a:r>
            <a:r>
              <a:rPr lang="en-MY" sz="1200" dirty="0" err="1" smtClean="0">
                <a:latin typeface="ITC Avant Garde Gothic LT" pitchFamily="50" charset="0"/>
              </a:rPr>
              <a:t>Metali</a:t>
            </a:r>
            <a:endParaRPr lang="en-MY" sz="1200" dirty="0">
              <a:latin typeface="ITC Avant Garde Gothic LT" pitchFamily="50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716081" y="1833753"/>
            <a:ext cx="759838" cy="73675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TC Avant Garde Gothic LT" pitchFamily="50" charset="0"/>
            </a:endParaRPr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5893551" y="1971172"/>
            <a:ext cx="404899" cy="434454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70" y="7"/>
              </a:cxn>
              <a:cxn ang="0">
                <a:pos x="307" y="24"/>
              </a:cxn>
              <a:cxn ang="0">
                <a:pos x="336" y="60"/>
              </a:cxn>
              <a:cxn ang="0">
                <a:pos x="350" y="120"/>
              </a:cxn>
              <a:cxn ang="0">
                <a:pos x="352" y="164"/>
              </a:cxn>
              <a:cxn ang="0">
                <a:pos x="356" y="164"/>
              </a:cxn>
              <a:cxn ang="0">
                <a:pos x="359" y="162"/>
              </a:cxn>
              <a:cxn ang="0">
                <a:pos x="366" y="165"/>
              </a:cxn>
              <a:cxn ang="0">
                <a:pos x="368" y="176"/>
              </a:cxn>
              <a:cxn ang="0">
                <a:pos x="363" y="202"/>
              </a:cxn>
              <a:cxn ang="0">
                <a:pos x="342" y="239"/>
              </a:cxn>
              <a:cxn ang="0">
                <a:pos x="329" y="238"/>
              </a:cxn>
              <a:cxn ang="0">
                <a:pos x="323" y="271"/>
              </a:cxn>
              <a:cxn ang="0">
                <a:pos x="300" y="303"/>
              </a:cxn>
              <a:cxn ang="0">
                <a:pos x="277" y="320"/>
              </a:cxn>
              <a:cxn ang="0">
                <a:pos x="291" y="347"/>
              </a:cxn>
              <a:cxn ang="0">
                <a:pos x="321" y="377"/>
              </a:cxn>
              <a:cxn ang="0">
                <a:pos x="371" y="396"/>
              </a:cxn>
              <a:cxn ang="0">
                <a:pos x="405" y="401"/>
              </a:cxn>
              <a:cxn ang="0">
                <a:pos x="441" y="438"/>
              </a:cxn>
              <a:cxn ang="0">
                <a:pos x="457" y="490"/>
              </a:cxn>
              <a:cxn ang="0">
                <a:pos x="0" y="491"/>
              </a:cxn>
              <a:cxn ang="0">
                <a:pos x="3" y="468"/>
              </a:cxn>
              <a:cxn ang="0">
                <a:pos x="22" y="428"/>
              </a:cxn>
              <a:cxn ang="0">
                <a:pos x="55" y="400"/>
              </a:cxn>
              <a:cxn ang="0">
                <a:pos x="85" y="396"/>
              </a:cxn>
              <a:cxn ang="0">
                <a:pos x="136" y="377"/>
              </a:cxn>
              <a:cxn ang="0">
                <a:pos x="165" y="347"/>
              </a:cxn>
              <a:cxn ang="0">
                <a:pos x="179" y="320"/>
              </a:cxn>
              <a:cxn ang="0">
                <a:pos x="157" y="303"/>
              </a:cxn>
              <a:cxn ang="0">
                <a:pos x="134" y="271"/>
              </a:cxn>
              <a:cxn ang="0">
                <a:pos x="127" y="238"/>
              </a:cxn>
              <a:cxn ang="0">
                <a:pos x="115" y="239"/>
              </a:cxn>
              <a:cxn ang="0">
                <a:pos x="94" y="202"/>
              </a:cxn>
              <a:cxn ang="0">
                <a:pos x="89" y="176"/>
              </a:cxn>
              <a:cxn ang="0">
                <a:pos x="90" y="165"/>
              </a:cxn>
              <a:cxn ang="0">
                <a:pos x="96" y="162"/>
              </a:cxn>
              <a:cxn ang="0">
                <a:pos x="101" y="164"/>
              </a:cxn>
              <a:cxn ang="0">
                <a:pos x="104" y="153"/>
              </a:cxn>
              <a:cxn ang="0">
                <a:pos x="106" y="120"/>
              </a:cxn>
              <a:cxn ang="0">
                <a:pos x="120" y="60"/>
              </a:cxn>
              <a:cxn ang="0">
                <a:pos x="150" y="24"/>
              </a:cxn>
              <a:cxn ang="0">
                <a:pos x="185" y="7"/>
              </a:cxn>
              <a:cxn ang="0">
                <a:pos x="216" y="0"/>
              </a:cxn>
            </a:cxnLst>
            <a:rect l="0" t="0" r="r" b="b"/>
            <a:pathLst>
              <a:path w="457" h="491">
                <a:moveTo>
                  <a:pt x="216" y="0"/>
                </a:moveTo>
                <a:lnTo>
                  <a:pt x="240" y="0"/>
                </a:lnTo>
                <a:lnTo>
                  <a:pt x="254" y="2"/>
                </a:lnTo>
                <a:lnTo>
                  <a:pt x="270" y="7"/>
                </a:lnTo>
                <a:lnTo>
                  <a:pt x="289" y="14"/>
                </a:lnTo>
                <a:lnTo>
                  <a:pt x="307" y="24"/>
                </a:lnTo>
                <a:lnTo>
                  <a:pt x="323" y="40"/>
                </a:lnTo>
                <a:lnTo>
                  <a:pt x="336" y="60"/>
                </a:lnTo>
                <a:lnTo>
                  <a:pt x="345" y="86"/>
                </a:lnTo>
                <a:lnTo>
                  <a:pt x="350" y="120"/>
                </a:lnTo>
                <a:lnTo>
                  <a:pt x="350" y="153"/>
                </a:lnTo>
                <a:lnTo>
                  <a:pt x="352" y="164"/>
                </a:lnTo>
                <a:lnTo>
                  <a:pt x="352" y="167"/>
                </a:lnTo>
                <a:lnTo>
                  <a:pt x="356" y="164"/>
                </a:lnTo>
                <a:lnTo>
                  <a:pt x="357" y="164"/>
                </a:lnTo>
                <a:lnTo>
                  <a:pt x="359" y="162"/>
                </a:lnTo>
                <a:lnTo>
                  <a:pt x="363" y="162"/>
                </a:lnTo>
                <a:lnTo>
                  <a:pt x="366" y="165"/>
                </a:lnTo>
                <a:lnTo>
                  <a:pt x="368" y="169"/>
                </a:lnTo>
                <a:lnTo>
                  <a:pt x="368" y="176"/>
                </a:lnTo>
                <a:lnTo>
                  <a:pt x="366" y="188"/>
                </a:lnTo>
                <a:lnTo>
                  <a:pt x="363" y="202"/>
                </a:lnTo>
                <a:lnTo>
                  <a:pt x="349" y="231"/>
                </a:lnTo>
                <a:lnTo>
                  <a:pt x="342" y="239"/>
                </a:lnTo>
                <a:lnTo>
                  <a:pt x="335" y="243"/>
                </a:lnTo>
                <a:lnTo>
                  <a:pt x="329" y="238"/>
                </a:lnTo>
                <a:lnTo>
                  <a:pt x="326" y="253"/>
                </a:lnTo>
                <a:lnTo>
                  <a:pt x="323" y="271"/>
                </a:lnTo>
                <a:lnTo>
                  <a:pt x="316" y="287"/>
                </a:lnTo>
                <a:lnTo>
                  <a:pt x="300" y="303"/>
                </a:lnTo>
                <a:lnTo>
                  <a:pt x="291" y="310"/>
                </a:lnTo>
                <a:lnTo>
                  <a:pt x="277" y="320"/>
                </a:lnTo>
                <a:lnTo>
                  <a:pt x="282" y="333"/>
                </a:lnTo>
                <a:lnTo>
                  <a:pt x="291" y="347"/>
                </a:lnTo>
                <a:lnTo>
                  <a:pt x="303" y="361"/>
                </a:lnTo>
                <a:lnTo>
                  <a:pt x="321" y="377"/>
                </a:lnTo>
                <a:lnTo>
                  <a:pt x="343" y="387"/>
                </a:lnTo>
                <a:lnTo>
                  <a:pt x="371" y="396"/>
                </a:lnTo>
                <a:lnTo>
                  <a:pt x="380" y="396"/>
                </a:lnTo>
                <a:lnTo>
                  <a:pt x="405" y="401"/>
                </a:lnTo>
                <a:lnTo>
                  <a:pt x="425" y="417"/>
                </a:lnTo>
                <a:lnTo>
                  <a:pt x="441" y="438"/>
                </a:lnTo>
                <a:lnTo>
                  <a:pt x="453" y="463"/>
                </a:lnTo>
                <a:lnTo>
                  <a:pt x="457" y="490"/>
                </a:lnTo>
                <a:lnTo>
                  <a:pt x="457" y="491"/>
                </a:lnTo>
                <a:lnTo>
                  <a:pt x="0" y="491"/>
                </a:lnTo>
                <a:lnTo>
                  <a:pt x="0" y="490"/>
                </a:lnTo>
                <a:lnTo>
                  <a:pt x="3" y="468"/>
                </a:lnTo>
                <a:lnTo>
                  <a:pt x="10" y="447"/>
                </a:lnTo>
                <a:lnTo>
                  <a:pt x="22" y="428"/>
                </a:lnTo>
                <a:lnTo>
                  <a:pt x="36" y="410"/>
                </a:lnTo>
                <a:lnTo>
                  <a:pt x="55" y="400"/>
                </a:lnTo>
                <a:lnTo>
                  <a:pt x="76" y="396"/>
                </a:lnTo>
                <a:lnTo>
                  <a:pt x="85" y="396"/>
                </a:lnTo>
                <a:lnTo>
                  <a:pt x="113" y="387"/>
                </a:lnTo>
                <a:lnTo>
                  <a:pt x="136" y="377"/>
                </a:lnTo>
                <a:lnTo>
                  <a:pt x="153" y="361"/>
                </a:lnTo>
                <a:lnTo>
                  <a:pt x="165" y="347"/>
                </a:lnTo>
                <a:lnTo>
                  <a:pt x="174" y="333"/>
                </a:lnTo>
                <a:lnTo>
                  <a:pt x="179" y="320"/>
                </a:lnTo>
                <a:lnTo>
                  <a:pt x="165" y="310"/>
                </a:lnTo>
                <a:lnTo>
                  <a:pt x="157" y="303"/>
                </a:lnTo>
                <a:lnTo>
                  <a:pt x="141" y="287"/>
                </a:lnTo>
                <a:lnTo>
                  <a:pt x="134" y="271"/>
                </a:lnTo>
                <a:lnTo>
                  <a:pt x="131" y="253"/>
                </a:lnTo>
                <a:lnTo>
                  <a:pt x="127" y="238"/>
                </a:lnTo>
                <a:lnTo>
                  <a:pt x="122" y="243"/>
                </a:lnTo>
                <a:lnTo>
                  <a:pt x="115" y="239"/>
                </a:lnTo>
                <a:lnTo>
                  <a:pt x="108" y="231"/>
                </a:lnTo>
                <a:lnTo>
                  <a:pt x="94" y="202"/>
                </a:lnTo>
                <a:lnTo>
                  <a:pt x="90" y="188"/>
                </a:lnTo>
                <a:lnTo>
                  <a:pt x="89" y="176"/>
                </a:lnTo>
                <a:lnTo>
                  <a:pt x="89" y="169"/>
                </a:lnTo>
                <a:lnTo>
                  <a:pt x="90" y="165"/>
                </a:lnTo>
                <a:lnTo>
                  <a:pt x="94" y="162"/>
                </a:lnTo>
                <a:lnTo>
                  <a:pt x="96" y="162"/>
                </a:lnTo>
                <a:lnTo>
                  <a:pt x="99" y="164"/>
                </a:lnTo>
                <a:lnTo>
                  <a:pt x="101" y="164"/>
                </a:lnTo>
                <a:lnTo>
                  <a:pt x="104" y="167"/>
                </a:lnTo>
                <a:lnTo>
                  <a:pt x="104" y="153"/>
                </a:lnTo>
                <a:lnTo>
                  <a:pt x="106" y="139"/>
                </a:lnTo>
                <a:lnTo>
                  <a:pt x="106" y="120"/>
                </a:lnTo>
                <a:lnTo>
                  <a:pt x="111" y="86"/>
                </a:lnTo>
                <a:lnTo>
                  <a:pt x="120" y="60"/>
                </a:lnTo>
                <a:lnTo>
                  <a:pt x="134" y="40"/>
                </a:lnTo>
                <a:lnTo>
                  <a:pt x="150" y="24"/>
                </a:lnTo>
                <a:lnTo>
                  <a:pt x="167" y="14"/>
                </a:lnTo>
                <a:lnTo>
                  <a:pt x="185" y="7"/>
                </a:lnTo>
                <a:lnTo>
                  <a:pt x="202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ITC Avant Garde Gothic LT" pitchFamily="50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96000" y="3041429"/>
            <a:ext cx="0" cy="23517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3774186"/>
            <a:ext cx="0" cy="327199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724400" y="3884844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67600" y="3884844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77"/>
          <p:cNvSpPr txBox="1">
            <a:spLocks noChangeArrowheads="1"/>
          </p:cNvSpPr>
          <p:nvPr/>
        </p:nvSpPr>
        <p:spPr bwMode="auto">
          <a:xfrm>
            <a:off x="5358325" y="4359388"/>
            <a:ext cx="15037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MY" sz="800" dirty="0" smtClean="0">
                <a:latin typeface="ITC Avant Garde Gothic LT" pitchFamily="50" charset="0"/>
              </a:rPr>
              <a:t>UNIT LATIHAN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8026" y="4297833"/>
            <a:ext cx="1114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800" dirty="0" smtClean="0">
                <a:latin typeface="ITC Avant Garde Gothic LT" pitchFamily="50" charset="0"/>
              </a:rPr>
              <a:t>UNIT TEKNOLOGI</a:t>
            </a:r>
          </a:p>
          <a:p>
            <a:pPr algn="ctr">
              <a:defRPr/>
            </a:pPr>
            <a:r>
              <a:rPr lang="en-MY" sz="800" dirty="0" smtClean="0">
                <a:latin typeface="ITC Avant Garde Gothic LT" pitchFamily="50" charset="0"/>
              </a:rPr>
              <a:t>MAKLUMAT (IT)</a:t>
            </a:r>
            <a:endParaRPr lang="en-MY" sz="800" dirty="0">
              <a:latin typeface="ITC Avant Garde Gothic L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43000" y="230188"/>
            <a:ext cx="990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>
              <a:latin typeface="ITC Avant Garde Gothic LT" pitchFamily="50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5716081" y="2254397"/>
            <a:ext cx="759838" cy="73675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TC Avant Garde Gothic LT" pitchFamily="50" charset="0"/>
            </a:endParaRPr>
          </a:p>
        </p:txBody>
      </p:sp>
      <p:sp>
        <p:nvSpPr>
          <p:cNvPr id="75" name="Freeform 14"/>
          <p:cNvSpPr>
            <a:spLocks/>
          </p:cNvSpPr>
          <p:nvPr/>
        </p:nvSpPr>
        <p:spPr bwMode="auto">
          <a:xfrm>
            <a:off x="5893551" y="2345756"/>
            <a:ext cx="404899" cy="434454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70" y="7"/>
              </a:cxn>
              <a:cxn ang="0">
                <a:pos x="307" y="24"/>
              </a:cxn>
              <a:cxn ang="0">
                <a:pos x="336" y="60"/>
              </a:cxn>
              <a:cxn ang="0">
                <a:pos x="350" y="120"/>
              </a:cxn>
              <a:cxn ang="0">
                <a:pos x="352" y="164"/>
              </a:cxn>
              <a:cxn ang="0">
                <a:pos x="356" y="164"/>
              </a:cxn>
              <a:cxn ang="0">
                <a:pos x="359" y="162"/>
              </a:cxn>
              <a:cxn ang="0">
                <a:pos x="366" y="165"/>
              </a:cxn>
              <a:cxn ang="0">
                <a:pos x="368" y="176"/>
              </a:cxn>
              <a:cxn ang="0">
                <a:pos x="363" y="202"/>
              </a:cxn>
              <a:cxn ang="0">
                <a:pos x="342" y="239"/>
              </a:cxn>
              <a:cxn ang="0">
                <a:pos x="329" y="238"/>
              </a:cxn>
              <a:cxn ang="0">
                <a:pos x="323" y="271"/>
              </a:cxn>
              <a:cxn ang="0">
                <a:pos x="300" y="303"/>
              </a:cxn>
              <a:cxn ang="0">
                <a:pos x="277" y="320"/>
              </a:cxn>
              <a:cxn ang="0">
                <a:pos x="291" y="347"/>
              </a:cxn>
              <a:cxn ang="0">
                <a:pos x="321" y="377"/>
              </a:cxn>
              <a:cxn ang="0">
                <a:pos x="371" y="396"/>
              </a:cxn>
              <a:cxn ang="0">
                <a:pos x="405" y="401"/>
              </a:cxn>
              <a:cxn ang="0">
                <a:pos x="441" y="438"/>
              </a:cxn>
              <a:cxn ang="0">
                <a:pos x="457" y="490"/>
              </a:cxn>
              <a:cxn ang="0">
                <a:pos x="0" y="491"/>
              </a:cxn>
              <a:cxn ang="0">
                <a:pos x="3" y="468"/>
              </a:cxn>
              <a:cxn ang="0">
                <a:pos x="22" y="428"/>
              </a:cxn>
              <a:cxn ang="0">
                <a:pos x="55" y="400"/>
              </a:cxn>
              <a:cxn ang="0">
                <a:pos x="85" y="396"/>
              </a:cxn>
              <a:cxn ang="0">
                <a:pos x="136" y="377"/>
              </a:cxn>
              <a:cxn ang="0">
                <a:pos x="165" y="347"/>
              </a:cxn>
              <a:cxn ang="0">
                <a:pos x="179" y="320"/>
              </a:cxn>
              <a:cxn ang="0">
                <a:pos x="157" y="303"/>
              </a:cxn>
              <a:cxn ang="0">
                <a:pos x="134" y="271"/>
              </a:cxn>
              <a:cxn ang="0">
                <a:pos x="127" y="238"/>
              </a:cxn>
              <a:cxn ang="0">
                <a:pos x="115" y="239"/>
              </a:cxn>
              <a:cxn ang="0">
                <a:pos x="94" y="202"/>
              </a:cxn>
              <a:cxn ang="0">
                <a:pos x="89" y="176"/>
              </a:cxn>
              <a:cxn ang="0">
                <a:pos x="90" y="165"/>
              </a:cxn>
              <a:cxn ang="0">
                <a:pos x="96" y="162"/>
              </a:cxn>
              <a:cxn ang="0">
                <a:pos x="101" y="164"/>
              </a:cxn>
              <a:cxn ang="0">
                <a:pos x="104" y="153"/>
              </a:cxn>
              <a:cxn ang="0">
                <a:pos x="106" y="120"/>
              </a:cxn>
              <a:cxn ang="0">
                <a:pos x="120" y="60"/>
              </a:cxn>
              <a:cxn ang="0">
                <a:pos x="150" y="24"/>
              </a:cxn>
              <a:cxn ang="0">
                <a:pos x="185" y="7"/>
              </a:cxn>
              <a:cxn ang="0">
                <a:pos x="216" y="0"/>
              </a:cxn>
            </a:cxnLst>
            <a:rect l="0" t="0" r="r" b="b"/>
            <a:pathLst>
              <a:path w="457" h="491">
                <a:moveTo>
                  <a:pt x="216" y="0"/>
                </a:moveTo>
                <a:lnTo>
                  <a:pt x="240" y="0"/>
                </a:lnTo>
                <a:lnTo>
                  <a:pt x="254" y="2"/>
                </a:lnTo>
                <a:lnTo>
                  <a:pt x="270" y="7"/>
                </a:lnTo>
                <a:lnTo>
                  <a:pt x="289" y="14"/>
                </a:lnTo>
                <a:lnTo>
                  <a:pt x="307" y="24"/>
                </a:lnTo>
                <a:lnTo>
                  <a:pt x="323" y="40"/>
                </a:lnTo>
                <a:lnTo>
                  <a:pt x="336" y="60"/>
                </a:lnTo>
                <a:lnTo>
                  <a:pt x="345" y="86"/>
                </a:lnTo>
                <a:lnTo>
                  <a:pt x="350" y="120"/>
                </a:lnTo>
                <a:lnTo>
                  <a:pt x="350" y="153"/>
                </a:lnTo>
                <a:lnTo>
                  <a:pt x="352" y="164"/>
                </a:lnTo>
                <a:lnTo>
                  <a:pt x="352" y="167"/>
                </a:lnTo>
                <a:lnTo>
                  <a:pt x="356" y="164"/>
                </a:lnTo>
                <a:lnTo>
                  <a:pt x="357" y="164"/>
                </a:lnTo>
                <a:lnTo>
                  <a:pt x="359" y="162"/>
                </a:lnTo>
                <a:lnTo>
                  <a:pt x="363" y="162"/>
                </a:lnTo>
                <a:lnTo>
                  <a:pt x="366" y="165"/>
                </a:lnTo>
                <a:lnTo>
                  <a:pt x="368" y="169"/>
                </a:lnTo>
                <a:lnTo>
                  <a:pt x="368" y="176"/>
                </a:lnTo>
                <a:lnTo>
                  <a:pt x="366" y="188"/>
                </a:lnTo>
                <a:lnTo>
                  <a:pt x="363" y="202"/>
                </a:lnTo>
                <a:lnTo>
                  <a:pt x="349" y="231"/>
                </a:lnTo>
                <a:lnTo>
                  <a:pt x="342" y="239"/>
                </a:lnTo>
                <a:lnTo>
                  <a:pt x="335" y="243"/>
                </a:lnTo>
                <a:lnTo>
                  <a:pt x="329" y="238"/>
                </a:lnTo>
                <a:lnTo>
                  <a:pt x="326" y="253"/>
                </a:lnTo>
                <a:lnTo>
                  <a:pt x="323" y="271"/>
                </a:lnTo>
                <a:lnTo>
                  <a:pt x="316" y="287"/>
                </a:lnTo>
                <a:lnTo>
                  <a:pt x="300" y="303"/>
                </a:lnTo>
                <a:lnTo>
                  <a:pt x="291" y="310"/>
                </a:lnTo>
                <a:lnTo>
                  <a:pt x="277" y="320"/>
                </a:lnTo>
                <a:lnTo>
                  <a:pt x="282" y="333"/>
                </a:lnTo>
                <a:lnTo>
                  <a:pt x="291" y="347"/>
                </a:lnTo>
                <a:lnTo>
                  <a:pt x="303" y="361"/>
                </a:lnTo>
                <a:lnTo>
                  <a:pt x="321" y="377"/>
                </a:lnTo>
                <a:lnTo>
                  <a:pt x="343" y="387"/>
                </a:lnTo>
                <a:lnTo>
                  <a:pt x="371" y="396"/>
                </a:lnTo>
                <a:lnTo>
                  <a:pt x="380" y="396"/>
                </a:lnTo>
                <a:lnTo>
                  <a:pt x="405" y="401"/>
                </a:lnTo>
                <a:lnTo>
                  <a:pt x="425" y="417"/>
                </a:lnTo>
                <a:lnTo>
                  <a:pt x="441" y="438"/>
                </a:lnTo>
                <a:lnTo>
                  <a:pt x="453" y="463"/>
                </a:lnTo>
                <a:lnTo>
                  <a:pt x="457" y="490"/>
                </a:lnTo>
                <a:lnTo>
                  <a:pt x="457" y="491"/>
                </a:lnTo>
                <a:lnTo>
                  <a:pt x="0" y="491"/>
                </a:lnTo>
                <a:lnTo>
                  <a:pt x="0" y="490"/>
                </a:lnTo>
                <a:lnTo>
                  <a:pt x="3" y="468"/>
                </a:lnTo>
                <a:lnTo>
                  <a:pt x="10" y="447"/>
                </a:lnTo>
                <a:lnTo>
                  <a:pt x="22" y="428"/>
                </a:lnTo>
                <a:lnTo>
                  <a:pt x="36" y="410"/>
                </a:lnTo>
                <a:lnTo>
                  <a:pt x="55" y="400"/>
                </a:lnTo>
                <a:lnTo>
                  <a:pt x="76" y="396"/>
                </a:lnTo>
                <a:lnTo>
                  <a:pt x="85" y="396"/>
                </a:lnTo>
                <a:lnTo>
                  <a:pt x="113" y="387"/>
                </a:lnTo>
                <a:lnTo>
                  <a:pt x="136" y="377"/>
                </a:lnTo>
                <a:lnTo>
                  <a:pt x="153" y="361"/>
                </a:lnTo>
                <a:lnTo>
                  <a:pt x="165" y="347"/>
                </a:lnTo>
                <a:lnTo>
                  <a:pt x="174" y="333"/>
                </a:lnTo>
                <a:lnTo>
                  <a:pt x="179" y="320"/>
                </a:lnTo>
                <a:lnTo>
                  <a:pt x="165" y="310"/>
                </a:lnTo>
                <a:lnTo>
                  <a:pt x="157" y="303"/>
                </a:lnTo>
                <a:lnTo>
                  <a:pt x="141" y="287"/>
                </a:lnTo>
                <a:lnTo>
                  <a:pt x="134" y="271"/>
                </a:lnTo>
                <a:lnTo>
                  <a:pt x="131" y="253"/>
                </a:lnTo>
                <a:lnTo>
                  <a:pt x="127" y="238"/>
                </a:lnTo>
                <a:lnTo>
                  <a:pt x="122" y="243"/>
                </a:lnTo>
                <a:lnTo>
                  <a:pt x="115" y="239"/>
                </a:lnTo>
                <a:lnTo>
                  <a:pt x="108" y="231"/>
                </a:lnTo>
                <a:lnTo>
                  <a:pt x="94" y="202"/>
                </a:lnTo>
                <a:lnTo>
                  <a:pt x="90" y="188"/>
                </a:lnTo>
                <a:lnTo>
                  <a:pt x="89" y="176"/>
                </a:lnTo>
                <a:lnTo>
                  <a:pt x="89" y="169"/>
                </a:lnTo>
                <a:lnTo>
                  <a:pt x="90" y="165"/>
                </a:lnTo>
                <a:lnTo>
                  <a:pt x="94" y="162"/>
                </a:lnTo>
                <a:lnTo>
                  <a:pt x="96" y="162"/>
                </a:lnTo>
                <a:lnTo>
                  <a:pt x="99" y="164"/>
                </a:lnTo>
                <a:lnTo>
                  <a:pt x="101" y="164"/>
                </a:lnTo>
                <a:lnTo>
                  <a:pt x="104" y="167"/>
                </a:lnTo>
                <a:lnTo>
                  <a:pt x="104" y="153"/>
                </a:lnTo>
                <a:lnTo>
                  <a:pt x="106" y="139"/>
                </a:lnTo>
                <a:lnTo>
                  <a:pt x="106" y="120"/>
                </a:lnTo>
                <a:lnTo>
                  <a:pt x="111" y="86"/>
                </a:lnTo>
                <a:lnTo>
                  <a:pt x="120" y="60"/>
                </a:lnTo>
                <a:lnTo>
                  <a:pt x="134" y="40"/>
                </a:lnTo>
                <a:lnTo>
                  <a:pt x="150" y="24"/>
                </a:lnTo>
                <a:lnTo>
                  <a:pt x="167" y="14"/>
                </a:lnTo>
                <a:lnTo>
                  <a:pt x="185" y="7"/>
                </a:lnTo>
                <a:lnTo>
                  <a:pt x="202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ITC Avant Garde Gothic LT" pitchFamily="50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427442" y="3037993"/>
            <a:ext cx="5337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latin typeface="ITC Avant Garde Gothic LT" pitchFamily="50" charset="0"/>
              </a:rPr>
              <a:t>KETUA PEGAWAI BELIA DAN </a:t>
            </a:r>
            <a:r>
              <a:rPr lang="en-MY" sz="1200" b="1" dirty="0" smtClean="0">
                <a:latin typeface="ITC Avant Garde Gothic LT" pitchFamily="50" charset="0"/>
              </a:rPr>
              <a:t>SUKAN [CY]</a:t>
            </a:r>
            <a:r>
              <a:rPr lang="en-MY" sz="1200" dirty="0">
                <a:latin typeface="ITC Avant Garde Gothic LT" pitchFamily="50" charset="0"/>
              </a:rPr>
              <a:t/>
            </a:r>
            <a:br>
              <a:rPr lang="en-MY" sz="1200" dirty="0">
                <a:latin typeface="ITC Avant Garde Gothic LT" pitchFamily="50" charset="0"/>
              </a:rPr>
            </a:br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Dayang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Hajah</a:t>
            </a:r>
            <a:r>
              <a:rPr lang="en-MY" sz="1200" dirty="0">
                <a:latin typeface="ITC Avant Garde Gothic LT" pitchFamily="50" charset="0"/>
              </a:rPr>
              <a:t> Noor </a:t>
            </a:r>
            <a:r>
              <a:rPr lang="en-MY" sz="1200" dirty="0" err="1">
                <a:latin typeface="ITC Avant Garde Gothic LT" pitchFamily="50" charset="0"/>
              </a:rPr>
              <a:t>Maslina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binti</a:t>
            </a:r>
            <a:r>
              <a:rPr lang="en-MY" sz="1200" dirty="0" smtClean="0">
                <a:latin typeface="ITC Avant Garde Gothic LT" pitchFamily="50" charset="0"/>
              </a:rPr>
              <a:t> </a:t>
            </a:r>
            <a:r>
              <a:rPr lang="en-MY" sz="1200" dirty="0">
                <a:latin typeface="ITC Avant Garde Gothic LT" pitchFamily="50" charset="0"/>
              </a:rPr>
              <a:t>Haji </a:t>
            </a:r>
            <a:r>
              <a:rPr lang="en-MY" sz="1200" dirty="0" err="1">
                <a:latin typeface="ITC Avant Garde Gothic LT" pitchFamily="50" charset="0"/>
              </a:rPr>
              <a:t>Sulaiman</a:t>
            </a:r>
            <a:endParaRPr lang="en-MY" sz="1200" dirty="0">
              <a:latin typeface="ITC Avant Garde Gothic LT" pitchFamily="50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04126" y="3924218"/>
            <a:ext cx="6983749" cy="700086"/>
            <a:chOff x="2438400" y="3924218"/>
            <a:chExt cx="6983749" cy="700086"/>
          </a:xfrm>
        </p:grpSpPr>
        <p:sp>
          <p:nvSpPr>
            <p:cNvPr id="72" name="Rounded Rectangle 71"/>
            <p:cNvSpPr/>
            <p:nvPr/>
          </p:nvSpPr>
          <p:spPr>
            <a:xfrm>
              <a:off x="2438400" y="3924218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UNIT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chemeClr val="tx1"/>
                  </a:solidFill>
                  <a:latin typeface="ITC Avant Garde Gothic LT" pitchFamily="50" charset="0"/>
                </a:rPr>
                <a:t>PEMBANGUNAN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800" b="1" dirty="0" smtClean="0">
                  <a:solidFill>
                    <a:schemeClr val="tx1"/>
                  </a:solidFill>
                  <a:latin typeface="ITC Avant Garde Gothic LT" pitchFamily="50" charset="0"/>
                </a:rPr>
                <a:t>DIRI </a:t>
              </a: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BELIA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161995" y="3924218"/>
              <a:ext cx="1812964" cy="700086"/>
            </a:xfrm>
            <a:prstGeom prst="roundRect">
              <a:avLst>
                <a:gd name="adj" fmla="val 903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UNIT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PERKEMBANGAN PERGERAKAN-PERGERAKAN BELIA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049142" y="3924218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rgbClr val="FF99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UNIT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PERHUBUNGAN SERANTAU DAN ANTARABANGSA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7772737" y="3924218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PUSAT-PUSAT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chemeClr val="tx1"/>
                  </a:solidFill>
                  <a:latin typeface="ITC Avant Garde Gothic LT" pitchFamily="50" charset="0"/>
                </a:rPr>
                <a:t>BELIA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3427442" y="3666434"/>
            <a:ext cx="5335727" cy="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17637" y="3666434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34203" y="3666434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045527" y="3666434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763169" y="3666434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172200" y="3502834"/>
            <a:ext cx="0" cy="327199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052"/>
          <p:cNvSpPr>
            <a:spLocks noChangeArrowheads="1"/>
          </p:cNvSpPr>
          <p:nvPr/>
        </p:nvSpPr>
        <p:spPr bwMode="auto">
          <a:xfrm>
            <a:off x="1143000" y="115888"/>
            <a:ext cx="990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/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1656237" y="4876800"/>
            <a:ext cx="3465094" cy="0"/>
          </a:xfrm>
          <a:prstGeom prst="line">
            <a:avLst/>
          </a:prstGeom>
          <a:ln w="19050">
            <a:solidFill>
              <a:srgbClr val="CC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 flipH="1" flipV="1">
            <a:off x="1610038" y="2869822"/>
            <a:ext cx="2566" cy="2006978"/>
          </a:xfrm>
          <a:prstGeom prst="line">
            <a:avLst/>
          </a:prstGeom>
          <a:ln w="19050">
            <a:solidFill>
              <a:srgbClr val="CC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467100" y="2671108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latin typeface="ITC Avant Garde Gothic LT" pitchFamily="50" charset="0"/>
              </a:rPr>
              <a:t>KETUA PEGAWAI BELIA DAN </a:t>
            </a:r>
            <a:r>
              <a:rPr lang="en-MY" sz="1200" b="1" dirty="0" smtClean="0">
                <a:latin typeface="ITC Avant Garde Gothic LT" pitchFamily="50" charset="0"/>
              </a:rPr>
              <a:t>SUKAN [CS]</a:t>
            </a:r>
            <a:r>
              <a:rPr lang="en-MY" sz="1200" dirty="0">
                <a:latin typeface="ITC Avant Garde Gothic LT" pitchFamily="50" charset="0"/>
              </a:rPr>
              <a:t/>
            </a:r>
            <a:br>
              <a:rPr lang="en-MY" sz="1200" dirty="0">
                <a:latin typeface="ITC Avant Garde Gothic LT" pitchFamily="50" charset="0"/>
              </a:rPr>
            </a:br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Dayang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Hadinawati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>
                <a:latin typeface="ITC Avant Garde Gothic LT" pitchFamily="50" charset="0"/>
              </a:rPr>
              <a:t>binti</a:t>
            </a:r>
            <a:r>
              <a:rPr lang="en-MY" sz="1200" dirty="0">
                <a:latin typeface="ITC Avant Garde Gothic LT" pitchFamily="50" charset="0"/>
              </a:rPr>
              <a:t> Haji Majid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flipV="1">
            <a:off x="1632886" y="2869820"/>
            <a:ext cx="2481914" cy="2"/>
          </a:xfrm>
          <a:prstGeom prst="line">
            <a:avLst/>
          </a:prstGeom>
          <a:ln w="19050">
            <a:solidFill>
              <a:srgbClr val="CC33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716081" y="1928459"/>
            <a:ext cx="759838" cy="736752"/>
            <a:chOff x="5716081" y="2111365"/>
            <a:chExt cx="759838" cy="736752"/>
          </a:xfrm>
        </p:grpSpPr>
        <p:sp>
          <p:nvSpPr>
            <p:cNvPr id="42" name="Oval 41"/>
            <p:cNvSpPr/>
            <p:nvPr/>
          </p:nvSpPr>
          <p:spPr>
            <a:xfrm>
              <a:off x="5716081" y="2111365"/>
              <a:ext cx="759838" cy="736752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ITC Avant Garde Gothic LT" pitchFamily="50" charset="0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893551" y="2262514"/>
              <a:ext cx="404899" cy="43445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70" y="7"/>
                </a:cxn>
                <a:cxn ang="0">
                  <a:pos x="307" y="24"/>
                </a:cxn>
                <a:cxn ang="0">
                  <a:pos x="336" y="60"/>
                </a:cxn>
                <a:cxn ang="0">
                  <a:pos x="350" y="120"/>
                </a:cxn>
                <a:cxn ang="0">
                  <a:pos x="352" y="164"/>
                </a:cxn>
                <a:cxn ang="0">
                  <a:pos x="356" y="164"/>
                </a:cxn>
                <a:cxn ang="0">
                  <a:pos x="359" y="162"/>
                </a:cxn>
                <a:cxn ang="0">
                  <a:pos x="366" y="165"/>
                </a:cxn>
                <a:cxn ang="0">
                  <a:pos x="368" y="176"/>
                </a:cxn>
                <a:cxn ang="0">
                  <a:pos x="363" y="202"/>
                </a:cxn>
                <a:cxn ang="0">
                  <a:pos x="342" y="239"/>
                </a:cxn>
                <a:cxn ang="0">
                  <a:pos x="329" y="238"/>
                </a:cxn>
                <a:cxn ang="0">
                  <a:pos x="323" y="271"/>
                </a:cxn>
                <a:cxn ang="0">
                  <a:pos x="300" y="303"/>
                </a:cxn>
                <a:cxn ang="0">
                  <a:pos x="277" y="320"/>
                </a:cxn>
                <a:cxn ang="0">
                  <a:pos x="291" y="347"/>
                </a:cxn>
                <a:cxn ang="0">
                  <a:pos x="321" y="377"/>
                </a:cxn>
                <a:cxn ang="0">
                  <a:pos x="371" y="396"/>
                </a:cxn>
                <a:cxn ang="0">
                  <a:pos x="405" y="401"/>
                </a:cxn>
                <a:cxn ang="0">
                  <a:pos x="441" y="438"/>
                </a:cxn>
                <a:cxn ang="0">
                  <a:pos x="457" y="490"/>
                </a:cxn>
                <a:cxn ang="0">
                  <a:pos x="0" y="491"/>
                </a:cxn>
                <a:cxn ang="0">
                  <a:pos x="3" y="468"/>
                </a:cxn>
                <a:cxn ang="0">
                  <a:pos x="22" y="428"/>
                </a:cxn>
                <a:cxn ang="0">
                  <a:pos x="55" y="400"/>
                </a:cxn>
                <a:cxn ang="0">
                  <a:pos x="85" y="396"/>
                </a:cxn>
                <a:cxn ang="0">
                  <a:pos x="136" y="377"/>
                </a:cxn>
                <a:cxn ang="0">
                  <a:pos x="165" y="347"/>
                </a:cxn>
                <a:cxn ang="0">
                  <a:pos x="179" y="320"/>
                </a:cxn>
                <a:cxn ang="0">
                  <a:pos x="157" y="303"/>
                </a:cxn>
                <a:cxn ang="0">
                  <a:pos x="134" y="271"/>
                </a:cxn>
                <a:cxn ang="0">
                  <a:pos x="127" y="238"/>
                </a:cxn>
                <a:cxn ang="0">
                  <a:pos x="115" y="239"/>
                </a:cxn>
                <a:cxn ang="0">
                  <a:pos x="94" y="202"/>
                </a:cxn>
                <a:cxn ang="0">
                  <a:pos x="89" y="176"/>
                </a:cxn>
                <a:cxn ang="0">
                  <a:pos x="90" y="165"/>
                </a:cxn>
                <a:cxn ang="0">
                  <a:pos x="96" y="162"/>
                </a:cxn>
                <a:cxn ang="0">
                  <a:pos x="101" y="164"/>
                </a:cxn>
                <a:cxn ang="0">
                  <a:pos x="104" y="153"/>
                </a:cxn>
                <a:cxn ang="0">
                  <a:pos x="106" y="120"/>
                </a:cxn>
                <a:cxn ang="0">
                  <a:pos x="120" y="60"/>
                </a:cxn>
                <a:cxn ang="0">
                  <a:pos x="150" y="24"/>
                </a:cxn>
                <a:cxn ang="0">
                  <a:pos x="185" y="7"/>
                </a:cxn>
                <a:cxn ang="0">
                  <a:pos x="216" y="0"/>
                </a:cxn>
              </a:cxnLst>
              <a:rect l="0" t="0" r="r" b="b"/>
              <a:pathLst>
                <a:path w="457" h="491">
                  <a:moveTo>
                    <a:pt x="216" y="0"/>
                  </a:moveTo>
                  <a:lnTo>
                    <a:pt x="240" y="0"/>
                  </a:lnTo>
                  <a:lnTo>
                    <a:pt x="254" y="2"/>
                  </a:lnTo>
                  <a:lnTo>
                    <a:pt x="270" y="7"/>
                  </a:lnTo>
                  <a:lnTo>
                    <a:pt x="289" y="14"/>
                  </a:lnTo>
                  <a:lnTo>
                    <a:pt x="307" y="24"/>
                  </a:lnTo>
                  <a:lnTo>
                    <a:pt x="323" y="40"/>
                  </a:lnTo>
                  <a:lnTo>
                    <a:pt x="336" y="60"/>
                  </a:lnTo>
                  <a:lnTo>
                    <a:pt x="345" y="86"/>
                  </a:lnTo>
                  <a:lnTo>
                    <a:pt x="350" y="120"/>
                  </a:lnTo>
                  <a:lnTo>
                    <a:pt x="350" y="153"/>
                  </a:lnTo>
                  <a:lnTo>
                    <a:pt x="352" y="164"/>
                  </a:lnTo>
                  <a:lnTo>
                    <a:pt x="352" y="167"/>
                  </a:lnTo>
                  <a:lnTo>
                    <a:pt x="356" y="164"/>
                  </a:lnTo>
                  <a:lnTo>
                    <a:pt x="357" y="164"/>
                  </a:lnTo>
                  <a:lnTo>
                    <a:pt x="359" y="162"/>
                  </a:lnTo>
                  <a:lnTo>
                    <a:pt x="363" y="162"/>
                  </a:lnTo>
                  <a:lnTo>
                    <a:pt x="366" y="165"/>
                  </a:lnTo>
                  <a:lnTo>
                    <a:pt x="368" y="169"/>
                  </a:lnTo>
                  <a:lnTo>
                    <a:pt x="368" y="176"/>
                  </a:lnTo>
                  <a:lnTo>
                    <a:pt x="366" y="188"/>
                  </a:lnTo>
                  <a:lnTo>
                    <a:pt x="363" y="202"/>
                  </a:lnTo>
                  <a:lnTo>
                    <a:pt x="349" y="231"/>
                  </a:lnTo>
                  <a:lnTo>
                    <a:pt x="342" y="239"/>
                  </a:lnTo>
                  <a:lnTo>
                    <a:pt x="335" y="243"/>
                  </a:lnTo>
                  <a:lnTo>
                    <a:pt x="329" y="238"/>
                  </a:lnTo>
                  <a:lnTo>
                    <a:pt x="326" y="253"/>
                  </a:lnTo>
                  <a:lnTo>
                    <a:pt x="323" y="271"/>
                  </a:lnTo>
                  <a:lnTo>
                    <a:pt x="316" y="287"/>
                  </a:lnTo>
                  <a:lnTo>
                    <a:pt x="300" y="303"/>
                  </a:lnTo>
                  <a:lnTo>
                    <a:pt x="291" y="310"/>
                  </a:lnTo>
                  <a:lnTo>
                    <a:pt x="277" y="320"/>
                  </a:lnTo>
                  <a:lnTo>
                    <a:pt x="282" y="333"/>
                  </a:lnTo>
                  <a:lnTo>
                    <a:pt x="291" y="347"/>
                  </a:lnTo>
                  <a:lnTo>
                    <a:pt x="303" y="361"/>
                  </a:lnTo>
                  <a:lnTo>
                    <a:pt x="321" y="377"/>
                  </a:lnTo>
                  <a:lnTo>
                    <a:pt x="343" y="387"/>
                  </a:lnTo>
                  <a:lnTo>
                    <a:pt x="371" y="396"/>
                  </a:lnTo>
                  <a:lnTo>
                    <a:pt x="380" y="396"/>
                  </a:lnTo>
                  <a:lnTo>
                    <a:pt x="405" y="401"/>
                  </a:lnTo>
                  <a:lnTo>
                    <a:pt x="425" y="417"/>
                  </a:lnTo>
                  <a:lnTo>
                    <a:pt x="441" y="438"/>
                  </a:lnTo>
                  <a:lnTo>
                    <a:pt x="453" y="463"/>
                  </a:lnTo>
                  <a:lnTo>
                    <a:pt x="457" y="490"/>
                  </a:lnTo>
                  <a:lnTo>
                    <a:pt x="457" y="491"/>
                  </a:lnTo>
                  <a:lnTo>
                    <a:pt x="0" y="491"/>
                  </a:lnTo>
                  <a:lnTo>
                    <a:pt x="0" y="490"/>
                  </a:lnTo>
                  <a:lnTo>
                    <a:pt x="3" y="468"/>
                  </a:lnTo>
                  <a:lnTo>
                    <a:pt x="10" y="447"/>
                  </a:lnTo>
                  <a:lnTo>
                    <a:pt x="22" y="428"/>
                  </a:lnTo>
                  <a:lnTo>
                    <a:pt x="36" y="410"/>
                  </a:lnTo>
                  <a:lnTo>
                    <a:pt x="55" y="400"/>
                  </a:lnTo>
                  <a:lnTo>
                    <a:pt x="76" y="396"/>
                  </a:lnTo>
                  <a:lnTo>
                    <a:pt x="85" y="396"/>
                  </a:lnTo>
                  <a:lnTo>
                    <a:pt x="113" y="387"/>
                  </a:lnTo>
                  <a:lnTo>
                    <a:pt x="136" y="377"/>
                  </a:lnTo>
                  <a:lnTo>
                    <a:pt x="153" y="361"/>
                  </a:lnTo>
                  <a:lnTo>
                    <a:pt x="165" y="347"/>
                  </a:lnTo>
                  <a:lnTo>
                    <a:pt x="174" y="333"/>
                  </a:lnTo>
                  <a:lnTo>
                    <a:pt x="179" y="320"/>
                  </a:lnTo>
                  <a:lnTo>
                    <a:pt x="165" y="310"/>
                  </a:lnTo>
                  <a:lnTo>
                    <a:pt x="157" y="303"/>
                  </a:lnTo>
                  <a:lnTo>
                    <a:pt x="141" y="287"/>
                  </a:lnTo>
                  <a:lnTo>
                    <a:pt x="134" y="271"/>
                  </a:lnTo>
                  <a:lnTo>
                    <a:pt x="131" y="253"/>
                  </a:lnTo>
                  <a:lnTo>
                    <a:pt x="127" y="238"/>
                  </a:lnTo>
                  <a:lnTo>
                    <a:pt x="122" y="243"/>
                  </a:lnTo>
                  <a:lnTo>
                    <a:pt x="115" y="239"/>
                  </a:lnTo>
                  <a:lnTo>
                    <a:pt x="108" y="231"/>
                  </a:lnTo>
                  <a:lnTo>
                    <a:pt x="94" y="202"/>
                  </a:lnTo>
                  <a:lnTo>
                    <a:pt x="90" y="188"/>
                  </a:lnTo>
                  <a:lnTo>
                    <a:pt x="89" y="176"/>
                  </a:lnTo>
                  <a:lnTo>
                    <a:pt x="89" y="169"/>
                  </a:lnTo>
                  <a:lnTo>
                    <a:pt x="90" y="165"/>
                  </a:lnTo>
                  <a:lnTo>
                    <a:pt x="94" y="162"/>
                  </a:lnTo>
                  <a:lnTo>
                    <a:pt x="96" y="162"/>
                  </a:lnTo>
                  <a:lnTo>
                    <a:pt x="99" y="164"/>
                  </a:lnTo>
                  <a:lnTo>
                    <a:pt x="101" y="164"/>
                  </a:lnTo>
                  <a:lnTo>
                    <a:pt x="104" y="167"/>
                  </a:lnTo>
                  <a:lnTo>
                    <a:pt x="104" y="153"/>
                  </a:lnTo>
                  <a:lnTo>
                    <a:pt x="106" y="139"/>
                  </a:lnTo>
                  <a:lnTo>
                    <a:pt x="106" y="120"/>
                  </a:lnTo>
                  <a:lnTo>
                    <a:pt x="111" y="86"/>
                  </a:lnTo>
                  <a:lnTo>
                    <a:pt x="120" y="60"/>
                  </a:lnTo>
                  <a:lnTo>
                    <a:pt x="134" y="40"/>
                  </a:lnTo>
                  <a:lnTo>
                    <a:pt x="150" y="24"/>
                  </a:lnTo>
                  <a:lnTo>
                    <a:pt x="167" y="14"/>
                  </a:lnTo>
                  <a:lnTo>
                    <a:pt x="185" y="7"/>
                  </a:lnTo>
                  <a:lnTo>
                    <a:pt x="202" y="2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ITC Avant Garde Gothic LT" pitchFamily="50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604126" y="3554798"/>
            <a:ext cx="6983749" cy="700086"/>
            <a:chOff x="2438400" y="3924218"/>
            <a:chExt cx="6983749" cy="700086"/>
          </a:xfrm>
        </p:grpSpPr>
        <p:sp>
          <p:nvSpPr>
            <p:cNvPr id="46" name="Rounded Rectangle 45"/>
            <p:cNvSpPr/>
            <p:nvPr/>
          </p:nvSpPr>
          <p:spPr>
            <a:xfrm>
              <a:off x="2438400" y="3924218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UNIT </a:t>
              </a:r>
            </a:p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SUKAN PRESTASI TINGGI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61995" y="3924218"/>
              <a:ext cx="1812964" cy="700086"/>
            </a:xfrm>
            <a:prstGeom prst="roundRect">
              <a:avLst>
                <a:gd name="adj" fmla="val 903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UNIT</a:t>
              </a:r>
            </a:p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KEJURULATIHAN DAN PERKEMBANGAN SUKAN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049142" y="3924218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rgbClr val="FF99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UNIT </a:t>
              </a:r>
            </a:p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SUKAN UNTUK MASYARAKAT</a:t>
              </a: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772737" y="3924218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UNIT </a:t>
              </a:r>
            </a:p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PERSATUAN-PERSATUAN SUKAN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3427442" y="3298999"/>
            <a:ext cx="5335727" cy="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17637" y="3298999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234203" y="3298999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045527" y="3298999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763169" y="3298999"/>
            <a:ext cx="0" cy="216541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096000" y="3135399"/>
            <a:ext cx="0" cy="327199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5164964" y="4503062"/>
            <a:ext cx="1649412" cy="700086"/>
          </a:xfrm>
          <a:prstGeom prst="roundRect">
            <a:avLst>
              <a:gd name="adj" fmla="val 903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MY" sz="800" dirty="0">
                <a:solidFill>
                  <a:schemeClr val="tx1"/>
                </a:solidFill>
                <a:latin typeface="ITC Avant Garde Gothic LT" pitchFamily="50" charset="0"/>
              </a:rPr>
              <a:t>UNIT PENTADBIRAN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 flipH="1">
            <a:off x="762000" y="4347018"/>
            <a:ext cx="6320960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686801" y="4043956"/>
            <a:ext cx="0" cy="44703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543749" y="1644429"/>
            <a:ext cx="5104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latin typeface="ITC Avant Garde Gothic LT" pitchFamily="50" charset="0"/>
              </a:rPr>
              <a:t> KETUA PEGAWAI BELIA DAN </a:t>
            </a:r>
            <a:r>
              <a:rPr lang="en-MY" sz="1200" b="1" dirty="0" smtClean="0">
                <a:latin typeface="ITC Avant Garde Gothic LT" pitchFamily="50" charset="0"/>
              </a:rPr>
              <a:t>SUKAN [CF]</a:t>
            </a:r>
            <a:r>
              <a:rPr lang="en-MY" sz="1200" dirty="0">
                <a:latin typeface="ITC Avant Garde Gothic LT" pitchFamily="50" charset="0"/>
              </a:rPr>
              <a:t/>
            </a:r>
            <a:br>
              <a:rPr lang="en-MY" sz="1200" dirty="0">
                <a:latin typeface="ITC Avant Garde Gothic LT" pitchFamily="50" charset="0"/>
              </a:rPr>
            </a:br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Awang</a:t>
            </a:r>
            <a:r>
              <a:rPr lang="en-MY" sz="1200" dirty="0" smtClean="0">
                <a:latin typeface="ITC Avant Garde Gothic LT" pitchFamily="50" charset="0"/>
              </a:rPr>
              <a:t> Haji Md. </a:t>
            </a:r>
            <a:r>
              <a:rPr lang="en-MY" sz="1200" dirty="0" err="1">
                <a:latin typeface="ITC Avant Garde Gothic LT" pitchFamily="50" charset="0"/>
              </a:rPr>
              <a:t>Mariswanddy</a:t>
            </a:r>
            <a:r>
              <a:rPr lang="en-MY" sz="1200" dirty="0">
                <a:latin typeface="ITC Avant Garde Gothic LT" pitchFamily="50" charset="0"/>
              </a:rPr>
              <a:t> bin Haji Omar</a:t>
            </a:r>
          </a:p>
        </p:txBody>
      </p:sp>
      <p:sp>
        <p:nvSpPr>
          <p:cNvPr id="79" name="Rectangle 78"/>
          <p:cNvSpPr/>
          <p:nvPr/>
        </p:nvSpPr>
        <p:spPr>
          <a:xfrm>
            <a:off x="3341371" y="2518866"/>
            <a:ext cx="55092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latin typeface="ITC Avant Garde Gothic LT" pitchFamily="50" charset="0"/>
              </a:rPr>
              <a:t> </a:t>
            </a:r>
            <a:r>
              <a:rPr lang="en-MY" sz="1200" b="1" dirty="0" smtClean="0">
                <a:latin typeface="ITC Avant Garde Gothic LT" pitchFamily="50" charset="0"/>
              </a:rPr>
              <a:t>PENGURUS STADIUM DAN KOMPLEKS SUKAN [F1]</a:t>
            </a:r>
            <a:r>
              <a:rPr lang="en-MY" sz="1200" dirty="0">
                <a:latin typeface="ITC Avant Garde Gothic LT" pitchFamily="50" charset="0"/>
              </a:rPr>
              <a:t/>
            </a:r>
            <a:br>
              <a:rPr lang="en-MY" sz="1200" dirty="0">
                <a:latin typeface="ITC Avant Garde Gothic LT" pitchFamily="50" charset="0"/>
              </a:rPr>
            </a:br>
            <a:r>
              <a:rPr lang="en-MY" sz="1200" dirty="0">
                <a:latin typeface="ITC Avant Garde Gothic LT" pitchFamily="50" charset="0"/>
              </a:rPr>
              <a:t>Yang </a:t>
            </a:r>
            <a:r>
              <a:rPr lang="en-MY" sz="1200" dirty="0" err="1">
                <a:latin typeface="ITC Avant Garde Gothic LT" pitchFamily="50" charset="0"/>
              </a:rPr>
              <a:t>Mulia</a:t>
            </a:r>
            <a:r>
              <a:rPr lang="en-MY" sz="1200" dirty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Dayang</a:t>
            </a:r>
            <a:r>
              <a:rPr lang="en-MY" sz="1200" dirty="0" smtClean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Siti</a:t>
            </a:r>
            <a:r>
              <a:rPr lang="en-MY" sz="1200" dirty="0" smtClean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Raudhah</a:t>
            </a:r>
            <a:r>
              <a:rPr lang="en-MY" sz="1200" dirty="0" smtClean="0">
                <a:latin typeface="ITC Avant Garde Gothic LT" pitchFamily="50" charset="0"/>
              </a:rPr>
              <a:t> </a:t>
            </a:r>
            <a:r>
              <a:rPr lang="en-MY" sz="1200" dirty="0" err="1" smtClean="0">
                <a:latin typeface="ITC Avant Garde Gothic LT" pitchFamily="50" charset="0"/>
              </a:rPr>
              <a:t>binti</a:t>
            </a:r>
            <a:r>
              <a:rPr lang="en-MY" sz="1200" dirty="0" smtClean="0">
                <a:latin typeface="ITC Avant Garde Gothic LT" pitchFamily="50" charset="0"/>
              </a:rPr>
              <a:t> Haji </a:t>
            </a:r>
            <a:r>
              <a:rPr lang="en-MY" sz="1200" dirty="0" err="1" smtClean="0">
                <a:latin typeface="ITC Avant Garde Gothic LT" pitchFamily="50" charset="0"/>
              </a:rPr>
              <a:t>Mohaimmin</a:t>
            </a:r>
            <a:endParaRPr lang="en-MY" sz="1200" dirty="0">
              <a:latin typeface="ITC Avant Garde Gothic LT" pitchFamily="50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234890" y="3200400"/>
            <a:ext cx="4428181" cy="608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6" name="Straight Arrow Connector 64525"/>
          <p:cNvCxnSpPr/>
          <p:nvPr/>
        </p:nvCxnSpPr>
        <p:spPr>
          <a:xfrm>
            <a:off x="762000" y="4343400"/>
            <a:ext cx="0" cy="16839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28" name="Straight Arrow Connector 64527"/>
          <p:cNvCxnSpPr/>
          <p:nvPr/>
        </p:nvCxnSpPr>
        <p:spPr>
          <a:xfrm>
            <a:off x="3200400" y="4343400"/>
            <a:ext cx="0" cy="16839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34" name="Straight Arrow Connector 64533"/>
          <p:cNvCxnSpPr/>
          <p:nvPr/>
        </p:nvCxnSpPr>
        <p:spPr>
          <a:xfrm>
            <a:off x="4537277" y="4343400"/>
            <a:ext cx="0" cy="16456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716081" y="836902"/>
            <a:ext cx="759838" cy="73675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TC Avant Garde Gothic LT" pitchFamily="50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6096000" y="2136125"/>
            <a:ext cx="0" cy="33840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227405" y="4039603"/>
            <a:ext cx="0" cy="27231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1981200" y="4343400"/>
            <a:ext cx="0" cy="16839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5805036" y="4343400"/>
            <a:ext cx="0" cy="16456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082960" y="4343400"/>
            <a:ext cx="0" cy="16456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8648251" y="1828800"/>
            <a:ext cx="202557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H="1">
            <a:off x="9982200" y="3469419"/>
            <a:ext cx="129540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9982200" y="3469618"/>
            <a:ext cx="0" cy="1057038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1277600" y="3469419"/>
            <a:ext cx="0" cy="105723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234889" y="3200400"/>
            <a:ext cx="0" cy="272311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8663071" y="3200400"/>
            <a:ext cx="0" cy="260163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14"/>
          <p:cNvSpPr>
            <a:spLocks/>
          </p:cNvSpPr>
          <p:nvPr/>
        </p:nvSpPr>
        <p:spPr bwMode="auto">
          <a:xfrm>
            <a:off x="5886577" y="936734"/>
            <a:ext cx="418846" cy="476847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70" y="7"/>
              </a:cxn>
              <a:cxn ang="0">
                <a:pos x="307" y="24"/>
              </a:cxn>
              <a:cxn ang="0">
                <a:pos x="336" y="60"/>
              </a:cxn>
              <a:cxn ang="0">
                <a:pos x="350" y="120"/>
              </a:cxn>
              <a:cxn ang="0">
                <a:pos x="352" y="164"/>
              </a:cxn>
              <a:cxn ang="0">
                <a:pos x="356" y="164"/>
              </a:cxn>
              <a:cxn ang="0">
                <a:pos x="359" y="162"/>
              </a:cxn>
              <a:cxn ang="0">
                <a:pos x="366" y="165"/>
              </a:cxn>
              <a:cxn ang="0">
                <a:pos x="368" y="176"/>
              </a:cxn>
              <a:cxn ang="0">
                <a:pos x="363" y="202"/>
              </a:cxn>
              <a:cxn ang="0">
                <a:pos x="342" y="239"/>
              </a:cxn>
              <a:cxn ang="0">
                <a:pos x="329" y="238"/>
              </a:cxn>
              <a:cxn ang="0">
                <a:pos x="323" y="271"/>
              </a:cxn>
              <a:cxn ang="0">
                <a:pos x="300" y="303"/>
              </a:cxn>
              <a:cxn ang="0">
                <a:pos x="277" y="320"/>
              </a:cxn>
              <a:cxn ang="0">
                <a:pos x="291" y="347"/>
              </a:cxn>
              <a:cxn ang="0">
                <a:pos x="321" y="377"/>
              </a:cxn>
              <a:cxn ang="0">
                <a:pos x="371" y="396"/>
              </a:cxn>
              <a:cxn ang="0">
                <a:pos x="405" y="401"/>
              </a:cxn>
              <a:cxn ang="0">
                <a:pos x="441" y="438"/>
              </a:cxn>
              <a:cxn ang="0">
                <a:pos x="457" y="490"/>
              </a:cxn>
              <a:cxn ang="0">
                <a:pos x="0" y="491"/>
              </a:cxn>
              <a:cxn ang="0">
                <a:pos x="3" y="468"/>
              </a:cxn>
              <a:cxn ang="0">
                <a:pos x="22" y="428"/>
              </a:cxn>
              <a:cxn ang="0">
                <a:pos x="55" y="400"/>
              </a:cxn>
              <a:cxn ang="0">
                <a:pos x="85" y="396"/>
              </a:cxn>
              <a:cxn ang="0">
                <a:pos x="136" y="377"/>
              </a:cxn>
              <a:cxn ang="0">
                <a:pos x="165" y="347"/>
              </a:cxn>
              <a:cxn ang="0">
                <a:pos x="179" y="320"/>
              </a:cxn>
              <a:cxn ang="0">
                <a:pos x="157" y="303"/>
              </a:cxn>
              <a:cxn ang="0">
                <a:pos x="134" y="271"/>
              </a:cxn>
              <a:cxn ang="0">
                <a:pos x="127" y="238"/>
              </a:cxn>
              <a:cxn ang="0">
                <a:pos x="115" y="239"/>
              </a:cxn>
              <a:cxn ang="0">
                <a:pos x="94" y="202"/>
              </a:cxn>
              <a:cxn ang="0">
                <a:pos x="89" y="176"/>
              </a:cxn>
              <a:cxn ang="0">
                <a:pos x="90" y="165"/>
              </a:cxn>
              <a:cxn ang="0">
                <a:pos x="96" y="162"/>
              </a:cxn>
              <a:cxn ang="0">
                <a:pos x="101" y="164"/>
              </a:cxn>
              <a:cxn ang="0">
                <a:pos x="104" y="153"/>
              </a:cxn>
              <a:cxn ang="0">
                <a:pos x="106" y="120"/>
              </a:cxn>
              <a:cxn ang="0">
                <a:pos x="120" y="60"/>
              </a:cxn>
              <a:cxn ang="0">
                <a:pos x="150" y="24"/>
              </a:cxn>
              <a:cxn ang="0">
                <a:pos x="185" y="7"/>
              </a:cxn>
              <a:cxn ang="0">
                <a:pos x="216" y="0"/>
              </a:cxn>
            </a:cxnLst>
            <a:rect l="0" t="0" r="r" b="b"/>
            <a:pathLst>
              <a:path w="457" h="491">
                <a:moveTo>
                  <a:pt x="216" y="0"/>
                </a:moveTo>
                <a:lnTo>
                  <a:pt x="240" y="0"/>
                </a:lnTo>
                <a:lnTo>
                  <a:pt x="254" y="2"/>
                </a:lnTo>
                <a:lnTo>
                  <a:pt x="270" y="7"/>
                </a:lnTo>
                <a:lnTo>
                  <a:pt x="289" y="14"/>
                </a:lnTo>
                <a:lnTo>
                  <a:pt x="307" y="24"/>
                </a:lnTo>
                <a:lnTo>
                  <a:pt x="323" y="40"/>
                </a:lnTo>
                <a:lnTo>
                  <a:pt x="336" y="60"/>
                </a:lnTo>
                <a:lnTo>
                  <a:pt x="345" y="86"/>
                </a:lnTo>
                <a:lnTo>
                  <a:pt x="350" y="120"/>
                </a:lnTo>
                <a:lnTo>
                  <a:pt x="350" y="153"/>
                </a:lnTo>
                <a:lnTo>
                  <a:pt x="352" y="164"/>
                </a:lnTo>
                <a:lnTo>
                  <a:pt x="352" y="167"/>
                </a:lnTo>
                <a:lnTo>
                  <a:pt x="356" y="164"/>
                </a:lnTo>
                <a:lnTo>
                  <a:pt x="357" y="164"/>
                </a:lnTo>
                <a:lnTo>
                  <a:pt x="359" y="162"/>
                </a:lnTo>
                <a:lnTo>
                  <a:pt x="363" y="162"/>
                </a:lnTo>
                <a:lnTo>
                  <a:pt x="366" y="165"/>
                </a:lnTo>
                <a:lnTo>
                  <a:pt x="368" y="169"/>
                </a:lnTo>
                <a:lnTo>
                  <a:pt x="368" y="176"/>
                </a:lnTo>
                <a:lnTo>
                  <a:pt x="366" y="188"/>
                </a:lnTo>
                <a:lnTo>
                  <a:pt x="363" y="202"/>
                </a:lnTo>
                <a:lnTo>
                  <a:pt x="349" y="231"/>
                </a:lnTo>
                <a:lnTo>
                  <a:pt x="342" y="239"/>
                </a:lnTo>
                <a:lnTo>
                  <a:pt x="335" y="243"/>
                </a:lnTo>
                <a:lnTo>
                  <a:pt x="329" y="238"/>
                </a:lnTo>
                <a:lnTo>
                  <a:pt x="326" y="253"/>
                </a:lnTo>
                <a:lnTo>
                  <a:pt x="323" y="271"/>
                </a:lnTo>
                <a:lnTo>
                  <a:pt x="316" y="287"/>
                </a:lnTo>
                <a:lnTo>
                  <a:pt x="300" y="303"/>
                </a:lnTo>
                <a:lnTo>
                  <a:pt x="291" y="310"/>
                </a:lnTo>
                <a:lnTo>
                  <a:pt x="277" y="320"/>
                </a:lnTo>
                <a:lnTo>
                  <a:pt x="282" y="333"/>
                </a:lnTo>
                <a:lnTo>
                  <a:pt x="291" y="347"/>
                </a:lnTo>
                <a:lnTo>
                  <a:pt x="303" y="361"/>
                </a:lnTo>
                <a:lnTo>
                  <a:pt x="321" y="377"/>
                </a:lnTo>
                <a:lnTo>
                  <a:pt x="343" y="387"/>
                </a:lnTo>
                <a:lnTo>
                  <a:pt x="371" y="396"/>
                </a:lnTo>
                <a:lnTo>
                  <a:pt x="380" y="396"/>
                </a:lnTo>
                <a:lnTo>
                  <a:pt x="405" y="401"/>
                </a:lnTo>
                <a:lnTo>
                  <a:pt x="425" y="417"/>
                </a:lnTo>
                <a:lnTo>
                  <a:pt x="441" y="438"/>
                </a:lnTo>
                <a:lnTo>
                  <a:pt x="453" y="463"/>
                </a:lnTo>
                <a:lnTo>
                  <a:pt x="457" y="490"/>
                </a:lnTo>
                <a:lnTo>
                  <a:pt x="457" y="491"/>
                </a:lnTo>
                <a:lnTo>
                  <a:pt x="0" y="491"/>
                </a:lnTo>
                <a:lnTo>
                  <a:pt x="0" y="490"/>
                </a:lnTo>
                <a:lnTo>
                  <a:pt x="3" y="468"/>
                </a:lnTo>
                <a:lnTo>
                  <a:pt x="10" y="447"/>
                </a:lnTo>
                <a:lnTo>
                  <a:pt x="22" y="428"/>
                </a:lnTo>
                <a:lnTo>
                  <a:pt x="36" y="410"/>
                </a:lnTo>
                <a:lnTo>
                  <a:pt x="55" y="400"/>
                </a:lnTo>
                <a:lnTo>
                  <a:pt x="76" y="396"/>
                </a:lnTo>
                <a:lnTo>
                  <a:pt x="85" y="396"/>
                </a:lnTo>
                <a:lnTo>
                  <a:pt x="113" y="387"/>
                </a:lnTo>
                <a:lnTo>
                  <a:pt x="136" y="377"/>
                </a:lnTo>
                <a:lnTo>
                  <a:pt x="153" y="361"/>
                </a:lnTo>
                <a:lnTo>
                  <a:pt x="165" y="347"/>
                </a:lnTo>
                <a:lnTo>
                  <a:pt x="174" y="333"/>
                </a:lnTo>
                <a:lnTo>
                  <a:pt x="179" y="320"/>
                </a:lnTo>
                <a:lnTo>
                  <a:pt x="165" y="310"/>
                </a:lnTo>
                <a:lnTo>
                  <a:pt x="157" y="303"/>
                </a:lnTo>
                <a:lnTo>
                  <a:pt x="141" y="287"/>
                </a:lnTo>
                <a:lnTo>
                  <a:pt x="134" y="271"/>
                </a:lnTo>
                <a:lnTo>
                  <a:pt x="131" y="253"/>
                </a:lnTo>
                <a:lnTo>
                  <a:pt x="127" y="238"/>
                </a:lnTo>
                <a:lnTo>
                  <a:pt x="122" y="243"/>
                </a:lnTo>
                <a:lnTo>
                  <a:pt x="115" y="239"/>
                </a:lnTo>
                <a:lnTo>
                  <a:pt x="108" y="231"/>
                </a:lnTo>
                <a:lnTo>
                  <a:pt x="94" y="202"/>
                </a:lnTo>
                <a:lnTo>
                  <a:pt x="90" y="188"/>
                </a:lnTo>
                <a:lnTo>
                  <a:pt x="89" y="176"/>
                </a:lnTo>
                <a:lnTo>
                  <a:pt x="89" y="169"/>
                </a:lnTo>
                <a:lnTo>
                  <a:pt x="90" y="165"/>
                </a:lnTo>
                <a:lnTo>
                  <a:pt x="94" y="162"/>
                </a:lnTo>
                <a:lnTo>
                  <a:pt x="96" y="162"/>
                </a:lnTo>
                <a:lnTo>
                  <a:pt x="99" y="164"/>
                </a:lnTo>
                <a:lnTo>
                  <a:pt x="101" y="164"/>
                </a:lnTo>
                <a:lnTo>
                  <a:pt x="104" y="167"/>
                </a:lnTo>
                <a:lnTo>
                  <a:pt x="104" y="153"/>
                </a:lnTo>
                <a:lnTo>
                  <a:pt x="106" y="139"/>
                </a:lnTo>
                <a:lnTo>
                  <a:pt x="106" y="120"/>
                </a:lnTo>
                <a:lnTo>
                  <a:pt x="111" y="86"/>
                </a:lnTo>
                <a:lnTo>
                  <a:pt x="120" y="60"/>
                </a:lnTo>
                <a:lnTo>
                  <a:pt x="134" y="40"/>
                </a:lnTo>
                <a:lnTo>
                  <a:pt x="150" y="24"/>
                </a:lnTo>
                <a:lnTo>
                  <a:pt x="167" y="14"/>
                </a:lnTo>
                <a:lnTo>
                  <a:pt x="185" y="7"/>
                </a:lnTo>
                <a:lnTo>
                  <a:pt x="202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ITC Avant Garde Gothic LT" pitchFamily="50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037194" y="3497723"/>
            <a:ext cx="2247466" cy="5544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Penolong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Pengurus</a:t>
            </a:r>
            <a:endParaRPr lang="en-US" sz="800" dirty="0" smtClean="0">
              <a:solidFill>
                <a:schemeClr val="tx1"/>
              </a:solidFill>
              <a:latin typeface="ITC Avant Garde Gothic LT" pitchFamily="50" charset="0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Stadium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dan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Kompleks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Sukan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062411" y="3505932"/>
            <a:ext cx="1219198" cy="5380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Penguasa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Kolam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Renang</a:t>
            </a:r>
            <a:endParaRPr lang="en-US" sz="800" dirty="0">
              <a:solidFill>
                <a:schemeClr val="tx1"/>
              </a:solidFill>
              <a:latin typeface="ITC Avant Garde Gothic LT" pitchFamily="50" charset="0"/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>
            <a:off x="10673829" y="1828800"/>
            <a:ext cx="0" cy="160020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440516" y="5674078"/>
            <a:ext cx="878" cy="6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96252" y="4534890"/>
            <a:ext cx="7529350" cy="1310733"/>
            <a:chOff x="339816" y="4534890"/>
            <a:chExt cx="7529350" cy="1310733"/>
          </a:xfrm>
        </p:grpSpPr>
        <p:sp>
          <p:nvSpPr>
            <p:cNvPr id="53" name="Rounded Rectangle 52"/>
            <p:cNvSpPr/>
            <p:nvPr/>
          </p:nvSpPr>
          <p:spPr>
            <a:xfrm>
              <a:off x="339816" y="4534890"/>
              <a:ext cx="1192210" cy="1310733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Penyelaras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Kerja-kerja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Pentadbiran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&amp;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Kewangan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/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pembelian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peralatan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&amp;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kelengkapan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Sukan BPE 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aktiviti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projek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JBS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632038" y="4534890"/>
              <a:ext cx="1192210" cy="1307695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Acara-acara/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aktiviti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projek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Belia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Sukan yang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diadakan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di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kompleks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Kawalan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luar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kawalan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JBS &amp;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Gajet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Tanah JBS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2908419" y="4534892"/>
              <a:ext cx="1192210" cy="1307694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err="1" smtClean="0">
                  <a:solidFill>
                    <a:schemeClr val="tx1"/>
                  </a:solidFill>
                  <a:latin typeface="ITC Avant Garde Gothic LT" pitchFamily="50" charset="0"/>
                </a:rPr>
                <a:t>Penyelaras</a:t>
              </a:r>
              <a:endParaRPr lang="en-US" sz="800" dirty="0" smtClean="0">
                <a:solidFill>
                  <a:schemeClr val="tx1"/>
                </a:solidFill>
                <a:latin typeface="ITC Avant Garde Gothic LT" pitchFamily="50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Kerja-kerja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Pembersihan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Kompleks-Kompleks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Sukan  di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keempat-em,pat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Daerah</a:t>
              </a:r>
              <a:endParaRPr lang="en-US" sz="800" dirty="0">
                <a:solidFill>
                  <a:schemeClr val="tx1"/>
                </a:solidFill>
                <a:latin typeface="ITC Avant Garde Gothic LT" pitchFamily="50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178453" y="4534892"/>
              <a:ext cx="1178355" cy="1307694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Mengurus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Hal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Ehwal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Stadium Negara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Hassanal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Bolkiah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&amp; Taman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Budiman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aktiviti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projek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JBS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434632" y="4534892"/>
              <a:ext cx="1178355" cy="1307693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Acara-acara/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aktiviti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projek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Belia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Sukan yang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diadakan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di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kompleks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Kawalan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JBS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luar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kawalan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JBS </a:t>
              </a: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6690811" y="4553562"/>
              <a:ext cx="1178355" cy="1289023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Ketua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Cawangan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KB </a:t>
              </a:r>
              <a:r>
                <a:rPr lang="en-US" sz="800" dirty="0" err="1" smtClean="0">
                  <a:solidFill>
                    <a:schemeClr val="tx1"/>
                  </a:solidFill>
                  <a:latin typeface="ITC Avant Garde Gothic LT" pitchFamily="50" charset="0"/>
                </a:rPr>
                <a:t>dan</a:t>
              </a: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 </a:t>
              </a:r>
              <a:r>
                <a:rPr lang="en-US" sz="800" dirty="0" err="1" smtClean="0">
                  <a:solidFill>
                    <a:schemeClr val="tx1"/>
                  </a:solidFill>
                  <a:latin typeface="ITC Avant Garde Gothic LT" pitchFamily="50" charset="0"/>
                </a:rPr>
                <a:t>Penyelaras</a:t>
              </a:r>
              <a:endParaRPr lang="en-US" sz="800" dirty="0" smtClean="0">
                <a:solidFill>
                  <a:schemeClr val="tx1"/>
                </a:solidFill>
                <a:latin typeface="ITC Avant Garde Gothic LT" pitchFamily="50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Kerja-kerja </a:t>
              </a:r>
              <a:r>
                <a:rPr lang="en-US" sz="800" dirty="0" err="1" smtClean="0">
                  <a:solidFill>
                    <a:schemeClr val="tx1"/>
                  </a:solidFill>
                  <a:latin typeface="ITC Avant Garde Gothic LT" pitchFamily="50" charset="0"/>
                </a:rPr>
                <a:t>Pentadbiran</a:t>
              </a: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/ </a:t>
              </a:r>
              <a:r>
                <a:rPr lang="en-US" sz="800" dirty="0" err="1" smtClean="0">
                  <a:solidFill>
                    <a:schemeClr val="tx1"/>
                  </a:solidFill>
                  <a:latin typeface="ITC Avant Garde Gothic LT" pitchFamily="50" charset="0"/>
                </a:rPr>
                <a:t>Kewangan</a:t>
              </a: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, </a:t>
              </a:r>
              <a:r>
                <a:rPr lang="en-US" sz="800" dirty="0" err="1">
                  <a:solidFill>
                    <a:schemeClr val="tx1"/>
                  </a:solidFill>
                  <a:latin typeface="ITC Avant Garde Gothic LT" pitchFamily="50" charset="0"/>
                </a:rPr>
                <a:t>Penggunaan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, &amp; </a:t>
              </a:r>
              <a:r>
                <a:rPr lang="en-US" sz="800" dirty="0" err="1" smtClean="0">
                  <a:solidFill>
                    <a:schemeClr val="tx1"/>
                  </a:solidFill>
                  <a:latin typeface="ITC Avant Garde Gothic LT" pitchFamily="50" charset="0"/>
                </a:rPr>
                <a:t>Pemeliharaan</a:t>
              </a:r>
              <a:endParaRPr lang="en-US" sz="800" dirty="0" smtClean="0">
                <a:solidFill>
                  <a:schemeClr val="tx1"/>
                </a:solidFill>
                <a:latin typeface="ITC Avant Garde Gothic LT" pitchFamily="50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di </a:t>
              </a:r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KB</a:t>
              </a: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8062411" y="4561182"/>
            <a:ext cx="1219198" cy="1281403"/>
          </a:xfrm>
          <a:prstGeom prst="roundRect">
            <a:avLst>
              <a:gd name="adj" fmla="val 903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Mengurus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Hall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Ehwal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Pengurus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Kolam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Reanang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dan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Tender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Klorin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dan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menyelaras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pembahagiannya</a:t>
            </a:r>
            <a:endParaRPr lang="en-US" sz="800" dirty="0">
              <a:solidFill>
                <a:schemeClr val="tx1"/>
              </a:solidFill>
              <a:latin typeface="ITC Avant Garde Gothic LT" pitchFamily="50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9410030" y="4556994"/>
            <a:ext cx="1178355" cy="1285592"/>
          </a:xfrm>
          <a:prstGeom prst="roundRect">
            <a:avLst>
              <a:gd name="adj" fmla="val 903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Ketua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Cawangan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Tutong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dan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Penyelaras</a:t>
            </a:r>
            <a:endParaRPr lang="en-US" sz="800" dirty="0" smtClean="0">
              <a:solidFill>
                <a:schemeClr val="tx1"/>
              </a:solidFill>
              <a:latin typeface="ITC Avant Garde Gothic LT" pitchFamily="50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Kerja-kerja </a:t>
            </a: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Pentadbiran</a:t>
            </a: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Kewangan</a:t>
            </a: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,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Penggunaan</a:t>
            </a: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&amp;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Pemeliharaan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673829" y="4556994"/>
            <a:ext cx="1178355" cy="1285592"/>
          </a:xfrm>
          <a:prstGeom prst="roundRect">
            <a:avLst>
              <a:gd name="adj" fmla="val 903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Ketua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Cawangan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Temburong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dan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Penyelaras</a:t>
            </a:r>
            <a:endParaRPr lang="en-US" sz="800" dirty="0" smtClean="0">
              <a:solidFill>
                <a:schemeClr val="tx1"/>
              </a:solidFill>
              <a:latin typeface="ITC Avant Garde Gothic LT" pitchFamily="50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Kerja-kerja </a:t>
            </a: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Pentadbiran</a:t>
            </a: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/ </a:t>
            </a: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Kewangan</a:t>
            </a: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, </a:t>
            </a:r>
            <a:r>
              <a:rPr lang="en-US" sz="800" dirty="0" err="1" smtClean="0">
                <a:solidFill>
                  <a:schemeClr val="tx1"/>
                </a:solidFill>
                <a:latin typeface="ITC Avant Garde Gothic LT" pitchFamily="50" charset="0"/>
              </a:rPr>
              <a:t>Penggunaan</a:t>
            </a:r>
            <a:endParaRPr lang="en-US" sz="800" dirty="0" smtClean="0">
              <a:solidFill>
                <a:schemeClr val="tx1"/>
              </a:solidFill>
              <a:latin typeface="ITC Avant Garde Gothic LT" pitchFamily="50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smtClean="0">
                <a:solidFill>
                  <a:schemeClr val="tx1"/>
                </a:solidFill>
                <a:latin typeface="ITC Avant Garde Gothic LT" pitchFamily="50" charset="0"/>
              </a:rPr>
              <a:t>&amp; </a:t>
            </a:r>
            <a:r>
              <a:rPr lang="en-US" sz="800" dirty="0" err="1">
                <a:solidFill>
                  <a:schemeClr val="tx1"/>
                </a:solidFill>
                <a:latin typeface="ITC Avant Garde Gothic LT" pitchFamily="50" charset="0"/>
              </a:rPr>
              <a:t>Pemeliharaan</a:t>
            </a:r>
            <a:r>
              <a:rPr lang="en-US" sz="800" dirty="0">
                <a:solidFill>
                  <a:schemeClr val="tx1"/>
                </a:solidFill>
                <a:latin typeface="ITC Avant Garde Gothic LT" pitchFamily="50" charset="0"/>
              </a:rPr>
              <a:t> 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6096000" y="3076565"/>
            <a:ext cx="0" cy="33840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5604184" y="1638568"/>
            <a:ext cx="983633" cy="9006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ITC Avant Garde Gothic LT" pitchFamily="50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14705" y="2534217"/>
            <a:ext cx="7162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1200" b="1" dirty="0">
                <a:latin typeface="ITC Avant Garde Gothic LT" pitchFamily="50" charset="0"/>
              </a:rPr>
              <a:t>Pmk. PAKAR PERUBATAN SUKAN </a:t>
            </a:r>
            <a:r>
              <a:rPr lang="en-MY" sz="1200" b="1" dirty="0" smtClean="0">
                <a:latin typeface="ITC Avant Garde Gothic LT" pitchFamily="50" charset="0"/>
              </a:rPr>
              <a:t>[CM]</a:t>
            </a:r>
            <a:endParaRPr lang="en-MY" sz="1200" b="1" dirty="0">
              <a:latin typeface="ITC Avant Garde Gothic LT" pitchFamily="50" charset="0"/>
            </a:endParaRPr>
          </a:p>
          <a:p>
            <a:pPr algn="ctr"/>
            <a:r>
              <a:rPr lang="en-MY" sz="1200" b="1" dirty="0" err="1">
                <a:latin typeface="ITC Avant Garde Gothic LT" pitchFamily="50" charset="0"/>
              </a:rPr>
              <a:t>Dr.</a:t>
            </a:r>
            <a:r>
              <a:rPr lang="en-MY" sz="1200" b="1" dirty="0">
                <a:latin typeface="ITC Avant Garde Gothic LT" pitchFamily="50" charset="0"/>
              </a:rPr>
              <a:t> </a:t>
            </a:r>
            <a:r>
              <a:rPr lang="en-MY" sz="1200" b="1" dirty="0" err="1">
                <a:latin typeface="ITC Avant Garde Gothic LT" pitchFamily="50" charset="0"/>
              </a:rPr>
              <a:t>Essam</a:t>
            </a:r>
            <a:r>
              <a:rPr lang="en-MY" sz="1200" b="1" dirty="0">
                <a:latin typeface="ITC Avant Garde Gothic LT" pitchFamily="50" charset="0"/>
              </a:rPr>
              <a:t> bin Mohamed </a:t>
            </a:r>
            <a:r>
              <a:rPr lang="en-MY" sz="1200" b="1" dirty="0" err="1">
                <a:latin typeface="ITC Avant Garde Gothic LT" pitchFamily="50" charset="0"/>
              </a:rPr>
              <a:t>Shaaban</a:t>
            </a:r>
            <a:r>
              <a:rPr lang="en-MY" sz="1200" b="1" dirty="0">
                <a:latin typeface="ITC Avant Garde Gothic LT" pitchFamily="50" charset="0"/>
              </a:rPr>
              <a:t> (</a:t>
            </a:r>
            <a:r>
              <a:rPr lang="en-MY" sz="1200" b="1" dirty="0" err="1">
                <a:latin typeface="ITC Avant Garde Gothic LT" pitchFamily="50" charset="0"/>
              </a:rPr>
              <a:t>Pegawai</a:t>
            </a:r>
            <a:r>
              <a:rPr lang="en-MY" sz="1200" b="1" dirty="0">
                <a:latin typeface="ITC Avant Garde Gothic LT" pitchFamily="50" charset="0"/>
              </a:rPr>
              <a:t> </a:t>
            </a:r>
            <a:r>
              <a:rPr lang="en-MY" sz="1200" b="1" dirty="0" err="1">
                <a:latin typeface="ITC Avant Garde Gothic LT" pitchFamily="50" charset="0"/>
              </a:rPr>
              <a:t>Perubatan</a:t>
            </a:r>
            <a:r>
              <a:rPr lang="en-MY" sz="1200" b="1" dirty="0">
                <a:latin typeface="ITC Avant Garde Gothic LT" pitchFamily="50" charset="0"/>
              </a:rPr>
              <a:t>)</a:t>
            </a:r>
          </a:p>
        </p:txBody>
      </p:sp>
      <p:sp>
        <p:nvSpPr>
          <p:cNvPr id="97" name="Freeform 14"/>
          <p:cNvSpPr>
            <a:spLocks/>
          </p:cNvSpPr>
          <p:nvPr/>
        </p:nvSpPr>
        <p:spPr bwMode="auto">
          <a:xfrm>
            <a:off x="5855902" y="1805248"/>
            <a:ext cx="480197" cy="513554"/>
          </a:xfrm>
          <a:custGeom>
            <a:avLst/>
            <a:gdLst/>
            <a:ahLst/>
            <a:cxnLst>
              <a:cxn ang="0">
                <a:pos x="240" y="0"/>
              </a:cxn>
              <a:cxn ang="0">
                <a:pos x="270" y="7"/>
              </a:cxn>
              <a:cxn ang="0">
                <a:pos x="307" y="24"/>
              </a:cxn>
              <a:cxn ang="0">
                <a:pos x="336" y="60"/>
              </a:cxn>
              <a:cxn ang="0">
                <a:pos x="350" y="120"/>
              </a:cxn>
              <a:cxn ang="0">
                <a:pos x="352" y="164"/>
              </a:cxn>
              <a:cxn ang="0">
                <a:pos x="356" y="164"/>
              </a:cxn>
              <a:cxn ang="0">
                <a:pos x="359" y="162"/>
              </a:cxn>
              <a:cxn ang="0">
                <a:pos x="366" y="165"/>
              </a:cxn>
              <a:cxn ang="0">
                <a:pos x="368" y="176"/>
              </a:cxn>
              <a:cxn ang="0">
                <a:pos x="363" y="202"/>
              </a:cxn>
              <a:cxn ang="0">
                <a:pos x="342" y="239"/>
              </a:cxn>
              <a:cxn ang="0">
                <a:pos x="329" y="238"/>
              </a:cxn>
              <a:cxn ang="0">
                <a:pos x="323" y="271"/>
              </a:cxn>
              <a:cxn ang="0">
                <a:pos x="300" y="303"/>
              </a:cxn>
              <a:cxn ang="0">
                <a:pos x="277" y="320"/>
              </a:cxn>
              <a:cxn ang="0">
                <a:pos x="291" y="347"/>
              </a:cxn>
              <a:cxn ang="0">
                <a:pos x="321" y="377"/>
              </a:cxn>
              <a:cxn ang="0">
                <a:pos x="371" y="396"/>
              </a:cxn>
              <a:cxn ang="0">
                <a:pos x="405" y="401"/>
              </a:cxn>
              <a:cxn ang="0">
                <a:pos x="441" y="438"/>
              </a:cxn>
              <a:cxn ang="0">
                <a:pos x="457" y="490"/>
              </a:cxn>
              <a:cxn ang="0">
                <a:pos x="0" y="491"/>
              </a:cxn>
              <a:cxn ang="0">
                <a:pos x="3" y="468"/>
              </a:cxn>
              <a:cxn ang="0">
                <a:pos x="22" y="428"/>
              </a:cxn>
              <a:cxn ang="0">
                <a:pos x="55" y="400"/>
              </a:cxn>
              <a:cxn ang="0">
                <a:pos x="85" y="396"/>
              </a:cxn>
              <a:cxn ang="0">
                <a:pos x="136" y="377"/>
              </a:cxn>
              <a:cxn ang="0">
                <a:pos x="165" y="347"/>
              </a:cxn>
              <a:cxn ang="0">
                <a:pos x="179" y="320"/>
              </a:cxn>
              <a:cxn ang="0">
                <a:pos x="157" y="303"/>
              </a:cxn>
              <a:cxn ang="0">
                <a:pos x="134" y="271"/>
              </a:cxn>
              <a:cxn ang="0">
                <a:pos x="127" y="238"/>
              </a:cxn>
              <a:cxn ang="0">
                <a:pos x="115" y="239"/>
              </a:cxn>
              <a:cxn ang="0">
                <a:pos x="94" y="202"/>
              </a:cxn>
              <a:cxn ang="0">
                <a:pos x="89" y="176"/>
              </a:cxn>
              <a:cxn ang="0">
                <a:pos x="90" y="165"/>
              </a:cxn>
              <a:cxn ang="0">
                <a:pos x="96" y="162"/>
              </a:cxn>
              <a:cxn ang="0">
                <a:pos x="101" y="164"/>
              </a:cxn>
              <a:cxn ang="0">
                <a:pos x="104" y="153"/>
              </a:cxn>
              <a:cxn ang="0">
                <a:pos x="106" y="120"/>
              </a:cxn>
              <a:cxn ang="0">
                <a:pos x="120" y="60"/>
              </a:cxn>
              <a:cxn ang="0">
                <a:pos x="150" y="24"/>
              </a:cxn>
              <a:cxn ang="0">
                <a:pos x="185" y="7"/>
              </a:cxn>
              <a:cxn ang="0">
                <a:pos x="216" y="0"/>
              </a:cxn>
            </a:cxnLst>
            <a:rect l="0" t="0" r="r" b="b"/>
            <a:pathLst>
              <a:path w="457" h="491">
                <a:moveTo>
                  <a:pt x="216" y="0"/>
                </a:moveTo>
                <a:lnTo>
                  <a:pt x="240" y="0"/>
                </a:lnTo>
                <a:lnTo>
                  <a:pt x="254" y="2"/>
                </a:lnTo>
                <a:lnTo>
                  <a:pt x="270" y="7"/>
                </a:lnTo>
                <a:lnTo>
                  <a:pt x="289" y="14"/>
                </a:lnTo>
                <a:lnTo>
                  <a:pt x="307" y="24"/>
                </a:lnTo>
                <a:lnTo>
                  <a:pt x="323" y="40"/>
                </a:lnTo>
                <a:lnTo>
                  <a:pt x="336" y="60"/>
                </a:lnTo>
                <a:lnTo>
                  <a:pt x="345" y="86"/>
                </a:lnTo>
                <a:lnTo>
                  <a:pt x="350" y="120"/>
                </a:lnTo>
                <a:lnTo>
                  <a:pt x="350" y="153"/>
                </a:lnTo>
                <a:lnTo>
                  <a:pt x="352" y="164"/>
                </a:lnTo>
                <a:lnTo>
                  <a:pt x="352" y="167"/>
                </a:lnTo>
                <a:lnTo>
                  <a:pt x="356" y="164"/>
                </a:lnTo>
                <a:lnTo>
                  <a:pt x="357" y="164"/>
                </a:lnTo>
                <a:lnTo>
                  <a:pt x="359" y="162"/>
                </a:lnTo>
                <a:lnTo>
                  <a:pt x="363" y="162"/>
                </a:lnTo>
                <a:lnTo>
                  <a:pt x="366" y="165"/>
                </a:lnTo>
                <a:lnTo>
                  <a:pt x="368" y="169"/>
                </a:lnTo>
                <a:lnTo>
                  <a:pt x="368" y="176"/>
                </a:lnTo>
                <a:lnTo>
                  <a:pt x="366" y="188"/>
                </a:lnTo>
                <a:lnTo>
                  <a:pt x="363" y="202"/>
                </a:lnTo>
                <a:lnTo>
                  <a:pt x="349" y="231"/>
                </a:lnTo>
                <a:lnTo>
                  <a:pt x="342" y="239"/>
                </a:lnTo>
                <a:lnTo>
                  <a:pt x="335" y="243"/>
                </a:lnTo>
                <a:lnTo>
                  <a:pt x="329" y="238"/>
                </a:lnTo>
                <a:lnTo>
                  <a:pt x="326" y="253"/>
                </a:lnTo>
                <a:lnTo>
                  <a:pt x="323" y="271"/>
                </a:lnTo>
                <a:lnTo>
                  <a:pt x="316" y="287"/>
                </a:lnTo>
                <a:lnTo>
                  <a:pt x="300" y="303"/>
                </a:lnTo>
                <a:lnTo>
                  <a:pt x="291" y="310"/>
                </a:lnTo>
                <a:lnTo>
                  <a:pt x="277" y="320"/>
                </a:lnTo>
                <a:lnTo>
                  <a:pt x="282" y="333"/>
                </a:lnTo>
                <a:lnTo>
                  <a:pt x="291" y="347"/>
                </a:lnTo>
                <a:lnTo>
                  <a:pt x="303" y="361"/>
                </a:lnTo>
                <a:lnTo>
                  <a:pt x="321" y="377"/>
                </a:lnTo>
                <a:lnTo>
                  <a:pt x="343" y="387"/>
                </a:lnTo>
                <a:lnTo>
                  <a:pt x="371" y="396"/>
                </a:lnTo>
                <a:lnTo>
                  <a:pt x="380" y="396"/>
                </a:lnTo>
                <a:lnTo>
                  <a:pt x="405" y="401"/>
                </a:lnTo>
                <a:lnTo>
                  <a:pt x="425" y="417"/>
                </a:lnTo>
                <a:lnTo>
                  <a:pt x="441" y="438"/>
                </a:lnTo>
                <a:lnTo>
                  <a:pt x="453" y="463"/>
                </a:lnTo>
                <a:lnTo>
                  <a:pt x="457" y="490"/>
                </a:lnTo>
                <a:lnTo>
                  <a:pt x="457" y="491"/>
                </a:lnTo>
                <a:lnTo>
                  <a:pt x="0" y="491"/>
                </a:lnTo>
                <a:lnTo>
                  <a:pt x="0" y="490"/>
                </a:lnTo>
                <a:lnTo>
                  <a:pt x="3" y="468"/>
                </a:lnTo>
                <a:lnTo>
                  <a:pt x="10" y="447"/>
                </a:lnTo>
                <a:lnTo>
                  <a:pt x="22" y="428"/>
                </a:lnTo>
                <a:lnTo>
                  <a:pt x="36" y="410"/>
                </a:lnTo>
                <a:lnTo>
                  <a:pt x="55" y="400"/>
                </a:lnTo>
                <a:lnTo>
                  <a:pt x="76" y="396"/>
                </a:lnTo>
                <a:lnTo>
                  <a:pt x="85" y="396"/>
                </a:lnTo>
                <a:lnTo>
                  <a:pt x="113" y="387"/>
                </a:lnTo>
                <a:lnTo>
                  <a:pt x="136" y="377"/>
                </a:lnTo>
                <a:lnTo>
                  <a:pt x="153" y="361"/>
                </a:lnTo>
                <a:lnTo>
                  <a:pt x="165" y="347"/>
                </a:lnTo>
                <a:lnTo>
                  <a:pt x="174" y="333"/>
                </a:lnTo>
                <a:lnTo>
                  <a:pt x="179" y="320"/>
                </a:lnTo>
                <a:lnTo>
                  <a:pt x="165" y="310"/>
                </a:lnTo>
                <a:lnTo>
                  <a:pt x="157" y="303"/>
                </a:lnTo>
                <a:lnTo>
                  <a:pt x="141" y="287"/>
                </a:lnTo>
                <a:lnTo>
                  <a:pt x="134" y="271"/>
                </a:lnTo>
                <a:lnTo>
                  <a:pt x="131" y="253"/>
                </a:lnTo>
                <a:lnTo>
                  <a:pt x="127" y="238"/>
                </a:lnTo>
                <a:lnTo>
                  <a:pt x="122" y="243"/>
                </a:lnTo>
                <a:lnTo>
                  <a:pt x="115" y="239"/>
                </a:lnTo>
                <a:lnTo>
                  <a:pt x="108" y="231"/>
                </a:lnTo>
                <a:lnTo>
                  <a:pt x="94" y="202"/>
                </a:lnTo>
                <a:lnTo>
                  <a:pt x="90" y="188"/>
                </a:lnTo>
                <a:lnTo>
                  <a:pt x="89" y="176"/>
                </a:lnTo>
                <a:lnTo>
                  <a:pt x="89" y="169"/>
                </a:lnTo>
                <a:lnTo>
                  <a:pt x="90" y="165"/>
                </a:lnTo>
                <a:lnTo>
                  <a:pt x="94" y="162"/>
                </a:lnTo>
                <a:lnTo>
                  <a:pt x="96" y="162"/>
                </a:lnTo>
                <a:lnTo>
                  <a:pt x="99" y="164"/>
                </a:lnTo>
                <a:lnTo>
                  <a:pt x="101" y="164"/>
                </a:lnTo>
                <a:lnTo>
                  <a:pt x="104" y="167"/>
                </a:lnTo>
                <a:lnTo>
                  <a:pt x="104" y="153"/>
                </a:lnTo>
                <a:lnTo>
                  <a:pt x="106" y="139"/>
                </a:lnTo>
                <a:lnTo>
                  <a:pt x="106" y="120"/>
                </a:lnTo>
                <a:lnTo>
                  <a:pt x="111" y="86"/>
                </a:lnTo>
                <a:lnTo>
                  <a:pt x="120" y="60"/>
                </a:lnTo>
                <a:lnTo>
                  <a:pt x="134" y="40"/>
                </a:lnTo>
                <a:lnTo>
                  <a:pt x="150" y="24"/>
                </a:lnTo>
                <a:lnTo>
                  <a:pt x="167" y="14"/>
                </a:lnTo>
                <a:lnTo>
                  <a:pt x="185" y="7"/>
                </a:lnTo>
                <a:lnTo>
                  <a:pt x="202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ITC Avant Garde Gothic LT" pitchFamily="50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372699" y="3108583"/>
            <a:ext cx="1" cy="26055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9624672" y="3098751"/>
            <a:ext cx="0" cy="2540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901665" y="3098750"/>
            <a:ext cx="0" cy="254050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178070" y="3025601"/>
            <a:ext cx="0" cy="327199"/>
          </a:xfrm>
          <a:prstGeom prst="straightConnector1">
            <a:avLst/>
          </a:prstGeom>
          <a:ln>
            <a:solidFill>
              <a:srgbClr val="1F4E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742622" y="3408767"/>
            <a:ext cx="8706756" cy="1706389"/>
            <a:chOff x="1005792" y="4814264"/>
            <a:chExt cx="8706756" cy="1706389"/>
          </a:xfrm>
        </p:grpSpPr>
        <p:sp>
          <p:nvSpPr>
            <p:cNvPr id="46" name="Rounded Rectangle 45"/>
            <p:cNvSpPr/>
            <p:nvPr/>
          </p:nvSpPr>
          <p:spPr>
            <a:xfrm>
              <a:off x="1005792" y="4814264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KLINIK </a:t>
              </a:r>
            </a:p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PESAKIT LUAR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729387" y="4814264"/>
              <a:ext cx="1812964" cy="700086"/>
            </a:xfrm>
            <a:prstGeom prst="roundRect">
              <a:avLst>
                <a:gd name="adj" fmla="val 903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FISIOTERAPI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16534" y="4814264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rgbClr val="FF99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MAKMAL</a:t>
              </a:r>
            </a:p>
            <a:p>
              <a:pPr algn="ctr"/>
              <a:r>
                <a:rPr lang="en-MY" sz="800" dirty="0" smtClean="0">
                  <a:solidFill>
                    <a:schemeClr val="tx1"/>
                  </a:solidFill>
                  <a:latin typeface="ITC Avant Garde Gothic LT" pitchFamily="50" charset="0"/>
                </a:rPr>
                <a:t>PRESTASI </a:t>
              </a:r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MANUSIA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(HUMAN PERFORMANCE LAB)</a:t>
              </a:r>
              <a:endParaRPr lang="en-MY" sz="800" dirty="0">
                <a:solidFill>
                  <a:schemeClr val="tx1"/>
                </a:solidFill>
                <a:latin typeface="ITC Avant Garde Gothic LT" pitchFamily="50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340129" y="4814264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rgbClr val="A9D18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i="1" dirty="0">
                  <a:solidFill>
                    <a:schemeClr val="tx1"/>
                  </a:solidFill>
                  <a:latin typeface="ITC Avant Garde Gothic LT" pitchFamily="50" charset="0"/>
                </a:rPr>
                <a:t>STRENGTH &amp; </a:t>
              </a:r>
            </a:p>
            <a:p>
              <a:pPr algn="ctr"/>
              <a:r>
                <a:rPr lang="en-MY" sz="800" i="1" dirty="0">
                  <a:solidFill>
                    <a:schemeClr val="tx1"/>
                  </a:solidFill>
                  <a:latin typeface="ITC Avant Garde Gothic LT" pitchFamily="50" charset="0"/>
                </a:rPr>
                <a:t>CONDITIONING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8063136" y="4814264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MY" sz="800" dirty="0">
                  <a:solidFill>
                    <a:schemeClr val="tx1"/>
                  </a:solidFill>
                  <a:latin typeface="ITC Avant Garde Gothic LT" pitchFamily="50" charset="0"/>
                </a:rPr>
                <a:t>PENTADBIRAN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8063136" y="5820567"/>
              <a:ext cx="1649412" cy="700086"/>
            </a:xfrm>
            <a:prstGeom prst="roundRect">
              <a:avLst>
                <a:gd name="adj" fmla="val 903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STOR PERUBATAN</a:t>
              </a:r>
            </a:p>
            <a:p>
              <a:pPr algn="ctr"/>
              <a:r>
                <a:rPr lang="en-US" sz="800" dirty="0">
                  <a:solidFill>
                    <a:schemeClr val="tx1"/>
                  </a:solidFill>
                  <a:latin typeface="ITC Avant Garde Gothic LT" pitchFamily="50" charset="0"/>
                </a:rPr>
                <a:t>DAN FARMASI</a:t>
              </a:r>
              <a:endParaRPr lang="en-MY" sz="800" dirty="0">
                <a:solidFill>
                  <a:schemeClr val="tx1"/>
                </a:solidFill>
                <a:latin typeface="ITC Avant Garde Gothic LT" pitchFamily="50" charset="0"/>
              </a:endParaRPr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9624672" y="4128978"/>
            <a:ext cx="0" cy="25404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587101" y="3108583"/>
            <a:ext cx="1" cy="260552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87101" y="3108583"/>
            <a:ext cx="7037571" cy="0"/>
          </a:xfrm>
          <a:prstGeom prst="line">
            <a:avLst/>
          </a:prstGeom>
          <a:ln>
            <a:solidFill>
              <a:srgbClr val="3857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AKLIMAT&amp;quot;&quot;/&gt;&lt;property id=&quot;20307&quot; value=&quot;328&quot;/&gt;&lt;/object&gt;&lt;object type=&quot;3&quot; unique_id=&quot;10005&quot;&gt;&lt;property id=&quot;20148&quot; value=&quot;5&quot;/&gt;&lt;property id=&quot;20300&quot; value=&quot;Slide 2 - &amp;quot;VISI&amp;quot;&quot;/&gt;&lt;property id=&quot;20307&quot; value=&quot;319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330&quot;/&gt;&lt;/object&gt;&lt;object type=&quot;3&quot; unique_id=&quot;10008&quot;&gt;&lt;property id=&quot;20148&quot; value=&quot;5&quot;/&gt;&lt;property id=&quot;20300&quot; value=&quot;Slide 5&quot;/&gt;&lt;property id=&quot;20307&quot; value=&quot;322&quot;/&gt;&lt;/object&gt;&lt;object type=&quot;3&quot; unique_id=&quot;10009&quot;&gt;&lt;property id=&quot;20148&quot; value=&quot;5&quot;/&gt;&lt;property id=&quot;20300&quot; value=&quot;Slide 6&quot;/&gt;&lt;property id=&quot;20307&quot; value=&quot;291&quot;/&gt;&lt;/object&gt;&lt;object type=&quot;3&quot; unique_id=&quot;10010&quot;&gt;&lt;property id=&quot;20148&quot; value=&quot;5&quot;/&gt;&lt;property id=&quot;20300&quot; value=&quot;Slide 7&quot;/&gt;&lt;property id=&quot;20307&quot; value=&quot;292&quot;/&gt;&lt;/object&gt;&lt;object type=&quot;3&quot; unique_id=&quot;10011&quot;&gt;&lt;property id=&quot;20148&quot; value=&quot;5&quot;/&gt;&lt;property id=&quot;20300&quot; value=&quot;Slide 8&quot;/&gt;&lt;property id=&quot;20307&quot; value=&quot;343&quot;/&gt;&lt;/object&gt;&lt;object type=&quot;3&quot; unique_id=&quot;10012&quot;&gt;&lt;property id=&quot;20148&quot; value=&quot;5&quot;/&gt;&lt;property id=&quot;20300&quot; value=&quot;Slide 9&quot;/&gt;&lt;property id=&quot;20307&quot; value=&quot;354&quot;/&gt;&lt;/object&gt;&lt;object type=&quot;3&quot; unique_id=&quot;10013&quot;&gt;&lt;property id=&quot;20148&quot; value=&quot;5&quot;/&gt;&lt;property id=&quot;20300&quot; value=&quot;Slide 10&quot;/&gt;&lt;property id=&quot;20307&quot; value=&quot;355&quot;/&gt;&lt;/object&gt;&lt;object type=&quot;3&quot; unique_id=&quot;10014&quot;&gt;&lt;property id=&quot;20148&quot; value=&quot;5&quot;/&gt;&lt;property id=&quot;20300&quot; value=&quot;Slide 11&quot;/&gt;&lt;property id=&quot;20307&quot; value=&quot;356&quot;/&gt;&lt;/object&gt;&lt;object type=&quot;3&quot; unique_id=&quot;10015&quot;&gt;&lt;property id=&quot;20148&quot; value=&quot;5&quot;/&gt;&lt;property id=&quot;20300&quot; value=&quot;Slide 12&quot;/&gt;&lt;property id=&quot;20307&quot; value=&quot;357&quot;/&gt;&lt;/object&gt;&lt;object type=&quot;3&quot; unique_id=&quot;10016&quot;&gt;&lt;property id=&quot;20148&quot; value=&quot;5&quot;/&gt;&lt;property id=&quot;20300&quot; value=&quot;Slide 13&quot;/&gt;&lt;property id=&quot;20307&quot; value=&quot;360&quot;/&gt;&lt;/object&gt;&lt;object type=&quot;3&quot; unique_id=&quot;10017&quot;&gt;&lt;property id=&quot;20148&quot; value=&quot;5&quot;/&gt;&lt;property id=&quot;20300&quot; value=&quot;Slide 14&quot;/&gt;&lt;property id=&quot;20307&quot; value=&quot;362&quot;/&gt;&lt;/object&gt;&lt;object type=&quot;3&quot; unique_id=&quot;10018&quot;&gt;&lt;property id=&quot;20148&quot; value=&quot;5&quot;/&gt;&lt;property id=&quot;20300&quot; value=&quot;Slide 15&quot;/&gt;&lt;property id=&quot;20307&quot; value=&quot;384&quot;/&gt;&lt;/object&gt;&lt;object type=&quot;3&quot; unique_id=&quot;10019&quot;&gt;&lt;property id=&quot;20148&quot; value=&quot;5&quot;/&gt;&lt;property id=&quot;20300&quot; value=&quot;Slide 16&quot;/&gt;&lt;property id=&quot;20307&quot; value=&quot;363&quot;/&gt;&lt;/object&gt;&lt;object type=&quot;3&quot; unique_id=&quot;10020&quot;&gt;&lt;property id=&quot;20148&quot; value=&quot;5&quot;/&gt;&lt;property id=&quot;20300&quot; value=&quot;Slide 17&quot;/&gt;&lt;property id=&quot;20307&quot; value=&quot;364&quot;/&gt;&lt;/object&gt;&lt;object type=&quot;3&quot; unique_id=&quot;10021&quot;&gt;&lt;property id=&quot;20148&quot; value=&quot;5&quot;/&gt;&lt;property id=&quot;20300&quot; value=&quot;Slide 18&quot;/&gt;&lt;property id=&quot;20307&quot; value=&quot;365&quot;/&gt;&lt;/object&gt;&lt;object type=&quot;3&quot; unique_id=&quot;10022&quot;&gt;&lt;property id=&quot;20148&quot; value=&quot;5&quot;/&gt;&lt;property id=&quot;20300&quot; value=&quot;Slide 19&quot;/&gt;&lt;property id=&quot;20307&quot; value=&quot;366&quot;/&gt;&lt;/object&gt;&lt;object type=&quot;3&quot; unique_id=&quot;10023&quot;&gt;&lt;property id=&quot;20148&quot; value=&quot;5&quot;/&gt;&lt;property id=&quot;20300&quot; value=&quot;Slide 20 - &amp;quot;PROJEK-PROJEK BELIA&amp;quot;&quot;/&gt;&lt;property id=&quot;20307&quot; value=&quot;379&quot;/&gt;&lt;/object&gt;&lt;object type=&quot;3&quot; unique_id=&quot;10024&quot;&gt;&lt;property id=&quot;20148&quot; value=&quot;5&quot;/&gt;&lt;property id=&quot;20300&quot; value=&quot;Slide 21&quot;/&gt;&lt;property id=&quot;20307&quot; value=&quot;380&quot;/&gt;&lt;/object&gt;&lt;object type=&quot;3&quot; unique_id=&quot;10025&quot;&gt;&lt;property id=&quot;20148&quot; value=&quot;5&quot;/&gt;&lt;property id=&quot;20300&quot; value=&quot;Slide 22 - &amp;quot;SUKAN SERANTAU DAN ANTARABANGSA&amp;quot;&quot;/&gt;&lt;property id=&quot;20307&quot; value=&quot;382&quot;/&gt;&lt;/object&gt;&lt;object type=&quot;3&quot; unique_id=&quot;10026&quot;&gt;&lt;property id=&quot;20148&quot; value=&quot;5&quot;/&gt;&lt;property id=&quot;20300&quot; value=&quot;Slide 23 - &amp;quot;SUKAN-SUKAN DALAM NEGERI&amp;quot;&quot;/&gt;&lt;property id=&quot;20307&quot; value=&quot;383&quot;/&gt;&lt;/object&gt;&lt;object type=&quot;3&quot; unique_id=&quot;10027&quot;&gt;&lt;property id=&quot;20148&quot; value=&quot;5&quot;/&gt;&lt;property id=&quot;20300&quot; value=&quot;Slide 24&quot;/&gt;&lt;property id=&quot;20307&quot; value=&quot;369&quot;/&gt;&lt;/object&gt;&lt;object type=&quot;3&quot; unique_id=&quot;10028&quot;&gt;&lt;property id=&quot;20148&quot; value=&quot;5&quot;/&gt;&lt;property id=&quot;20300&quot; value=&quot;Slide 25&quot;/&gt;&lt;property id=&quot;20307&quot; value=&quot;370&quot;/&gt;&lt;/object&gt;&lt;object type=&quot;3&quot; unique_id=&quot;10029&quot;&gt;&lt;property id=&quot;20148&quot; value=&quot;5&quot;/&gt;&lt;property id=&quot;20300&quot; value=&quot;Slide 26&quot;/&gt;&lt;property id=&quot;20307&quot; value=&quot;371&quot;/&gt;&lt;/object&gt;&lt;object type=&quot;3&quot; unique_id=&quot;10030&quot;&gt;&lt;property id=&quot;20148&quot; value=&quot;5&quot;/&gt;&lt;property id=&quot;20300&quot; value=&quot;Slide 27&quot;/&gt;&lt;property id=&quot;20307&quot; value=&quot;372&quot;/&gt;&lt;/object&gt;&lt;object type=&quot;3&quot; unique_id=&quot;10031&quot;&gt;&lt;property id=&quot;20148&quot; value=&quot;5&quot;/&gt;&lt;property id=&quot;20300&quot; value=&quot;Slide 28&quot;/&gt;&lt;property id=&quot;20307&quot; value=&quot;373&quot;/&gt;&lt;/object&gt;&lt;object type=&quot;3&quot; unique_id=&quot;10032&quot;&gt;&lt;property id=&quot;20148&quot; value=&quot;5&quot;/&gt;&lt;property id=&quot;20300&quot; value=&quot;Slide 29&quot;/&gt;&lt;property id=&quot;20307&quot; value=&quot;374&quot;/&gt;&lt;/object&gt;&lt;object type=&quot;3&quot; unique_id=&quot;10033&quot;&gt;&lt;property id=&quot;20148&quot; value=&quot;5&quot;/&gt;&lt;property id=&quot;20300&quot; value=&quot;Slide 30&quot;/&gt;&lt;property id=&quot;20307&quot; value=&quot;375&quot;/&gt;&lt;/object&gt;&lt;object type=&quot;3&quot; unique_id=&quot;10034&quot;&gt;&lt;property id=&quot;20148&quot; value=&quot;5&quot;/&gt;&lt;property id=&quot;20300&quot; value=&quot;Slide 31&quot;/&gt;&lt;property id=&quot;20307&quot; value=&quot;378&quot;/&gt;&lt;/object&gt;&lt;object type=&quot;3&quot; unique_id=&quot;10035&quot;&gt;&lt;property id=&quot;20148&quot; value=&quot;5&quot;/&gt;&lt;property id=&quot;20300&quot; value=&quot;Slide 32 - &amp;quot;SEKIAN&amp;quot;&quot;/&gt;&lt;property id=&quot;20307&quot; value=&quot;3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icking clock design template">
  <a:themeElements>
    <a:clrScheme name="Ticking clock design template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Ticking clock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cking cloc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cking cloc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cking cloc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42215</TotalTime>
  <Words>434</Words>
  <Application>Microsoft Office PowerPoint</Application>
  <PresentationFormat>Widescreen</PresentationFormat>
  <Paragraphs>124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</vt:lpstr>
      <vt:lpstr>ITC Avant Garde Gothic LT</vt:lpstr>
      <vt:lpstr>Verdana</vt:lpstr>
      <vt:lpstr>Arial</vt:lpstr>
      <vt:lpstr>Times New Roman</vt:lpstr>
      <vt:lpstr>Calibri Light</vt:lpstr>
      <vt:lpstr>Ticking clock design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GOVT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Latihan</dc:creator>
  <cp:lastModifiedBy>User</cp:lastModifiedBy>
  <cp:revision>1506</cp:revision>
  <cp:lastPrinted>2019-03-26T07:22:37Z</cp:lastPrinted>
  <dcterms:created xsi:type="dcterms:W3CDTF">2001-10-04T05:49:30Z</dcterms:created>
  <dcterms:modified xsi:type="dcterms:W3CDTF">2023-03-13T03:39:44Z</dcterms:modified>
</cp:coreProperties>
</file>